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8" r:id="rId4"/>
    <p:sldId id="259" r:id="rId5"/>
    <p:sldId id="260" r:id="rId6"/>
    <p:sldId id="261" r:id="rId7"/>
    <p:sldId id="262" r:id="rId8"/>
    <p:sldId id="263" r:id="rId9"/>
    <p:sldId id="267" r:id="rId10"/>
    <p:sldId id="266" r:id="rId11"/>
    <p:sldId id="265" r:id="rId12"/>
    <p:sldId id="269" r:id="rId13"/>
  </p:sldIdLst>
  <p:sldSz cx="14630400" cy="8229600"/>
  <p:notesSz cx="8229600" cy="14630400"/>
  <p:embeddedFontLst>
    <p:embeddedFont>
      <p:font typeface="Calibri" panose="020F0502020204030204" pitchFamily="34" charset="0"/>
      <p:regular r:id="rId15"/>
      <p:bold r:id="rId16"/>
      <p:italic r:id="rId17"/>
      <p:boldItalic r:id="rId18"/>
    </p:embeddedFont>
    <p:embeddedFont>
      <p:font typeface="IBM Plex Sans Medium" panose="020B0604020202020204" charset="0"/>
      <p:regular r:id="rId19"/>
    </p:embeddedFont>
    <p:embeddedFont>
      <p:font typeface="Roboto" panose="020B0604020202020204" charset="0"/>
      <p:regular r:id="rId20"/>
      <p:bold r:id="rId21"/>
    </p:embeddedFont>
  </p:embeddedFontLst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1"/>
    <p:restoredTop sz="94610"/>
  </p:normalViewPr>
  <p:slideViewPr>
    <p:cSldViewPr snapToGrid="0" snapToObjects="1">
      <p:cViewPr varScale="1">
        <p:scale>
          <a:sx n="53" d="100"/>
          <a:sy n="53" d="100"/>
        </p:scale>
        <p:origin x="140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abrina Nascimento" userId="845ca61fad787fca" providerId="LiveId" clId="{D23AED2A-90A7-492A-8AC0-CF00D3773101}"/>
    <pc:docChg chg="custSel modSld">
      <pc:chgData name="Sabrina Nascimento" userId="845ca61fad787fca" providerId="LiveId" clId="{D23AED2A-90A7-492A-8AC0-CF00D3773101}" dt="2025-10-29T23:02:57.386" v="19" actId="27107"/>
      <pc:docMkLst>
        <pc:docMk/>
      </pc:docMkLst>
      <pc:sldChg chg="modSp mod">
        <pc:chgData name="Sabrina Nascimento" userId="845ca61fad787fca" providerId="LiveId" clId="{D23AED2A-90A7-492A-8AC0-CF00D3773101}" dt="2025-10-29T22:56:41.955" v="8" actId="20577"/>
        <pc:sldMkLst>
          <pc:docMk/>
          <pc:sldMk cId="0" sldId="262"/>
        </pc:sldMkLst>
        <pc:spChg chg="mod">
          <ac:chgData name="Sabrina Nascimento" userId="845ca61fad787fca" providerId="LiveId" clId="{D23AED2A-90A7-492A-8AC0-CF00D3773101}" dt="2025-10-29T22:56:41.955" v="8" actId="20577"/>
          <ac:spMkLst>
            <pc:docMk/>
            <pc:sldMk cId="0" sldId="262"/>
            <ac:spMk id="19" creationId="{00000000-0000-0000-0000-000000000000}"/>
          </ac:spMkLst>
        </pc:spChg>
      </pc:sldChg>
      <pc:sldChg chg="modSp mod">
        <pc:chgData name="Sabrina Nascimento" userId="845ca61fad787fca" providerId="LiveId" clId="{D23AED2A-90A7-492A-8AC0-CF00D3773101}" dt="2025-10-29T23:02:57.386" v="19" actId="27107"/>
        <pc:sldMkLst>
          <pc:docMk/>
          <pc:sldMk cId="0" sldId="263"/>
        </pc:sldMkLst>
        <pc:spChg chg="mod">
          <ac:chgData name="Sabrina Nascimento" userId="845ca61fad787fca" providerId="LiveId" clId="{D23AED2A-90A7-492A-8AC0-CF00D3773101}" dt="2025-10-29T23:02:57.386" v="19" actId="27107"/>
          <ac:spMkLst>
            <pc:docMk/>
            <pc:sldMk cId="0" sldId="263"/>
            <ac:spMk id="19" creationId="{00000000-0000-0000-0000-000000000000}"/>
          </ac:spMkLst>
        </pc:spChg>
      </pc:sldChg>
      <pc:sldChg chg="addSp delSp modSp mod">
        <pc:chgData name="Sabrina Nascimento" userId="845ca61fad787fca" providerId="LiveId" clId="{D23AED2A-90A7-492A-8AC0-CF00D3773101}" dt="2025-10-29T23:02:23.845" v="18" actId="1076"/>
        <pc:sldMkLst>
          <pc:docMk/>
          <pc:sldMk cId="2367280883" sldId="267"/>
        </pc:sldMkLst>
        <pc:picChg chg="add mod">
          <ac:chgData name="Sabrina Nascimento" userId="845ca61fad787fca" providerId="LiveId" clId="{D23AED2A-90A7-492A-8AC0-CF00D3773101}" dt="2025-10-29T23:02:23.845" v="18" actId="1076"/>
          <ac:picMkLst>
            <pc:docMk/>
            <pc:sldMk cId="2367280883" sldId="267"/>
            <ac:picMk id="3" creationId="{D161DE46-D946-C591-528B-245D4B4D7B8C}"/>
          </ac:picMkLst>
        </pc:picChg>
        <pc:picChg chg="del">
          <ac:chgData name="Sabrina Nascimento" userId="845ca61fad787fca" providerId="LiveId" clId="{D23AED2A-90A7-492A-8AC0-CF00D3773101}" dt="2025-10-29T23:01:43.448" v="13" actId="478"/>
          <ac:picMkLst>
            <pc:docMk/>
            <pc:sldMk cId="2367280883" sldId="267"/>
            <ac:picMk id="5" creationId="{609EFF2A-5EFD-EFED-5A9B-BEB990C9DAE5}"/>
          </ac:picMkLst>
        </pc:picChg>
      </pc:sldChg>
      <pc:sldChg chg="addSp delSp modSp mod">
        <pc:chgData name="Sabrina Nascimento" userId="845ca61fad787fca" providerId="LiveId" clId="{D23AED2A-90A7-492A-8AC0-CF00D3773101}" dt="2025-10-29T23:01:10.027" v="12" actId="14100"/>
        <pc:sldMkLst>
          <pc:docMk/>
          <pc:sldMk cId="2520879886" sldId="268"/>
        </pc:sldMkLst>
        <pc:picChg chg="del">
          <ac:chgData name="Sabrina Nascimento" userId="845ca61fad787fca" providerId="LiveId" clId="{D23AED2A-90A7-492A-8AC0-CF00D3773101}" dt="2025-10-29T23:00:33.965" v="9" actId="478"/>
          <ac:picMkLst>
            <pc:docMk/>
            <pc:sldMk cId="2520879886" sldId="268"/>
            <ac:picMk id="3" creationId="{A9D53AFB-E73D-1E33-C5E7-8E99C5147DA9}"/>
          </ac:picMkLst>
        </pc:picChg>
        <pc:picChg chg="add mod">
          <ac:chgData name="Sabrina Nascimento" userId="845ca61fad787fca" providerId="LiveId" clId="{D23AED2A-90A7-492A-8AC0-CF00D3773101}" dt="2025-10-29T23:01:10.027" v="12" actId="14100"/>
          <ac:picMkLst>
            <pc:docMk/>
            <pc:sldMk cId="2520879886" sldId="268"/>
            <ac:picMk id="5" creationId="{993C3EFA-B5D4-AE56-E8BF-CF3C14C93F57}"/>
          </ac:picMkLst>
        </pc:picChg>
      </pc:sldChg>
    </pc:docChg>
  </pc:docChgLst>
  <pc:docChgLst>
    <pc:chgData name="Ricardo Florentino da Silva" userId="e2ea6bc6-b895-4832-b062-4f45b362169e" providerId="ADAL" clId="{E1DA9B02-1812-4A64-AB81-1D5CB3F5F07F}"/>
    <pc:docChg chg="undo custSel addSld modSld">
      <pc:chgData name="Ricardo Florentino da Silva" userId="e2ea6bc6-b895-4832-b062-4f45b362169e" providerId="ADAL" clId="{E1DA9B02-1812-4A64-AB81-1D5CB3F5F07F}" dt="2025-10-30T16:34:15.954" v="16" actId="14100"/>
      <pc:docMkLst>
        <pc:docMk/>
      </pc:docMkLst>
      <pc:sldChg chg="modSp">
        <pc:chgData name="Ricardo Florentino da Silva" userId="e2ea6bc6-b895-4832-b062-4f45b362169e" providerId="ADAL" clId="{E1DA9B02-1812-4A64-AB81-1D5CB3F5F07F}" dt="2025-10-30T16:01:49.361" v="0" actId="2711"/>
        <pc:sldMkLst>
          <pc:docMk/>
          <pc:sldMk cId="0" sldId="256"/>
        </pc:sldMkLst>
        <pc:spChg chg="mod">
          <ac:chgData name="Ricardo Florentino da Silva" userId="e2ea6bc6-b895-4832-b062-4f45b362169e" providerId="ADAL" clId="{E1DA9B02-1812-4A64-AB81-1D5CB3F5F07F}" dt="2025-10-30T16:01:49.361" v="0" actId="2711"/>
          <ac:spMkLst>
            <pc:docMk/>
            <pc:sldMk cId="0" sldId="256"/>
            <ac:spMk id="2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1:49.361" v="0" actId="2711"/>
          <ac:spMkLst>
            <pc:docMk/>
            <pc:sldMk cId="0" sldId="256"/>
            <ac:spMk id="3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1:49.361" v="0" actId="2711"/>
          <ac:spMkLst>
            <pc:docMk/>
            <pc:sldMk cId="0" sldId="256"/>
            <ac:spMk id="4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1:49.361" v="0" actId="2711"/>
          <ac:spMkLst>
            <pc:docMk/>
            <pc:sldMk cId="0" sldId="256"/>
            <ac:spMk id="5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1:49.361" v="0" actId="2711"/>
          <ac:spMkLst>
            <pc:docMk/>
            <pc:sldMk cId="0" sldId="256"/>
            <ac:spMk id="6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1:49.361" v="0" actId="2711"/>
          <ac:spMkLst>
            <pc:docMk/>
            <pc:sldMk cId="0" sldId="256"/>
            <ac:spMk id="9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1:49.361" v="0" actId="2711"/>
          <ac:spMkLst>
            <pc:docMk/>
            <pc:sldMk cId="0" sldId="256"/>
            <ac:spMk id="10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1:49.361" v="0" actId="2711"/>
          <ac:spMkLst>
            <pc:docMk/>
            <pc:sldMk cId="0" sldId="256"/>
            <ac:spMk id="12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1:49.361" v="0" actId="2711"/>
          <ac:spMkLst>
            <pc:docMk/>
            <pc:sldMk cId="0" sldId="256"/>
            <ac:spMk id="13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1:49.361" v="0" actId="2711"/>
          <ac:spMkLst>
            <pc:docMk/>
            <pc:sldMk cId="0" sldId="256"/>
            <ac:spMk id="15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1:49.361" v="0" actId="2711"/>
          <ac:spMkLst>
            <pc:docMk/>
            <pc:sldMk cId="0" sldId="256"/>
            <ac:spMk id="16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1:49.361" v="0" actId="2711"/>
          <ac:spMkLst>
            <pc:docMk/>
            <pc:sldMk cId="0" sldId="256"/>
            <ac:spMk id="18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1:49.361" v="0" actId="2711"/>
          <ac:spMkLst>
            <pc:docMk/>
            <pc:sldMk cId="0" sldId="256"/>
            <ac:spMk id="19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1:49.361" v="0" actId="2711"/>
          <ac:spMkLst>
            <pc:docMk/>
            <pc:sldMk cId="0" sldId="256"/>
            <ac:spMk id="21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1:49.361" v="0" actId="2711"/>
          <ac:spMkLst>
            <pc:docMk/>
            <pc:sldMk cId="0" sldId="256"/>
            <ac:spMk id="22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1:49.361" v="0" actId="2711"/>
          <ac:spMkLst>
            <pc:docMk/>
            <pc:sldMk cId="0" sldId="256"/>
            <ac:spMk id="24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1:49.361" v="0" actId="2711"/>
          <ac:spMkLst>
            <pc:docMk/>
            <pc:sldMk cId="0" sldId="256"/>
            <ac:spMk id="25" creationId="{00000000-0000-0000-0000-000000000000}"/>
          </ac:spMkLst>
        </pc:spChg>
      </pc:sldChg>
      <pc:sldChg chg="modSp">
        <pc:chgData name="Ricardo Florentino da Silva" userId="e2ea6bc6-b895-4832-b062-4f45b362169e" providerId="ADAL" clId="{E1DA9B02-1812-4A64-AB81-1D5CB3F5F07F}" dt="2025-10-30T16:02:06.310" v="1" actId="2711"/>
        <pc:sldMkLst>
          <pc:docMk/>
          <pc:sldMk cId="0" sldId="257"/>
        </pc:sldMkLst>
        <pc:spChg chg="mod">
          <ac:chgData name="Ricardo Florentino da Silva" userId="e2ea6bc6-b895-4832-b062-4f45b362169e" providerId="ADAL" clId="{E1DA9B02-1812-4A64-AB81-1D5CB3F5F07F}" dt="2025-10-30T16:02:06.310" v="1" actId="2711"/>
          <ac:spMkLst>
            <pc:docMk/>
            <pc:sldMk cId="0" sldId="257"/>
            <ac:spMk id="2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06.310" v="1" actId="2711"/>
          <ac:spMkLst>
            <pc:docMk/>
            <pc:sldMk cId="0" sldId="257"/>
            <ac:spMk id="3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06.310" v="1" actId="2711"/>
          <ac:spMkLst>
            <pc:docMk/>
            <pc:sldMk cId="0" sldId="257"/>
            <ac:spMk id="7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06.310" v="1" actId="2711"/>
          <ac:spMkLst>
            <pc:docMk/>
            <pc:sldMk cId="0" sldId="257"/>
            <ac:spMk id="8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06.310" v="1" actId="2711"/>
          <ac:spMkLst>
            <pc:docMk/>
            <pc:sldMk cId="0" sldId="257"/>
            <ac:spMk id="12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06.310" v="1" actId="2711"/>
          <ac:spMkLst>
            <pc:docMk/>
            <pc:sldMk cId="0" sldId="257"/>
            <ac:spMk id="13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06.310" v="1" actId="2711"/>
          <ac:spMkLst>
            <pc:docMk/>
            <pc:sldMk cId="0" sldId="257"/>
            <ac:spMk id="17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06.310" v="1" actId="2711"/>
          <ac:spMkLst>
            <pc:docMk/>
            <pc:sldMk cId="0" sldId="257"/>
            <ac:spMk id="18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06.310" v="1" actId="2711"/>
          <ac:spMkLst>
            <pc:docMk/>
            <pc:sldMk cId="0" sldId="257"/>
            <ac:spMk id="22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06.310" v="1" actId="2711"/>
          <ac:spMkLst>
            <pc:docMk/>
            <pc:sldMk cId="0" sldId="257"/>
            <ac:spMk id="23" creationId="{00000000-0000-0000-0000-000000000000}"/>
          </ac:spMkLst>
        </pc:spChg>
      </pc:sldChg>
      <pc:sldChg chg="modSp">
        <pc:chgData name="Ricardo Florentino da Silva" userId="e2ea6bc6-b895-4832-b062-4f45b362169e" providerId="ADAL" clId="{E1DA9B02-1812-4A64-AB81-1D5CB3F5F07F}" dt="2025-10-30T16:02:23.890" v="2" actId="2711"/>
        <pc:sldMkLst>
          <pc:docMk/>
          <pc:sldMk cId="0" sldId="259"/>
        </pc:sldMkLst>
        <pc:spChg chg="mod">
          <ac:chgData name="Ricardo Florentino da Silva" userId="e2ea6bc6-b895-4832-b062-4f45b362169e" providerId="ADAL" clId="{E1DA9B02-1812-4A64-AB81-1D5CB3F5F07F}" dt="2025-10-30T16:02:23.890" v="2" actId="2711"/>
          <ac:spMkLst>
            <pc:docMk/>
            <pc:sldMk cId="0" sldId="259"/>
            <ac:spMk id="2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23.890" v="2" actId="2711"/>
          <ac:spMkLst>
            <pc:docMk/>
            <pc:sldMk cId="0" sldId="259"/>
            <ac:spMk id="3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23.890" v="2" actId="2711"/>
          <ac:spMkLst>
            <pc:docMk/>
            <pc:sldMk cId="0" sldId="259"/>
            <ac:spMk id="4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23.890" v="2" actId="2711"/>
          <ac:spMkLst>
            <pc:docMk/>
            <pc:sldMk cId="0" sldId="259"/>
            <ac:spMk id="5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23.890" v="2" actId="2711"/>
          <ac:spMkLst>
            <pc:docMk/>
            <pc:sldMk cId="0" sldId="259"/>
            <ac:spMk id="6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23.890" v="2" actId="2711"/>
          <ac:spMkLst>
            <pc:docMk/>
            <pc:sldMk cId="0" sldId="259"/>
            <ac:spMk id="7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23.890" v="2" actId="2711"/>
          <ac:spMkLst>
            <pc:docMk/>
            <pc:sldMk cId="0" sldId="259"/>
            <ac:spMk id="8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23.890" v="2" actId="2711"/>
          <ac:spMkLst>
            <pc:docMk/>
            <pc:sldMk cId="0" sldId="259"/>
            <ac:spMk id="9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23.890" v="2" actId="2711"/>
          <ac:spMkLst>
            <pc:docMk/>
            <pc:sldMk cId="0" sldId="259"/>
            <ac:spMk id="10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23.890" v="2" actId="2711"/>
          <ac:spMkLst>
            <pc:docMk/>
            <pc:sldMk cId="0" sldId="259"/>
            <ac:spMk id="11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23.890" v="2" actId="2711"/>
          <ac:spMkLst>
            <pc:docMk/>
            <pc:sldMk cId="0" sldId="259"/>
            <ac:spMk id="12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23.890" v="2" actId="2711"/>
          <ac:spMkLst>
            <pc:docMk/>
            <pc:sldMk cId="0" sldId="259"/>
            <ac:spMk id="13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23.890" v="2" actId="2711"/>
          <ac:spMkLst>
            <pc:docMk/>
            <pc:sldMk cId="0" sldId="259"/>
            <ac:spMk id="14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23.890" v="2" actId="2711"/>
          <ac:spMkLst>
            <pc:docMk/>
            <pc:sldMk cId="0" sldId="259"/>
            <ac:spMk id="15" creationId="{00000000-0000-0000-0000-000000000000}"/>
          </ac:spMkLst>
        </pc:spChg>
      </pc:sldChg>
      <pc:sldChg chg="modSp">
        <pc:chgData name="Ricardo Florentino da Silva" userId="e2ea6bc6-b895-4832-b062-4f45b362169e" providerId="ADAL" clId="{E1DA9B02-1812-4A64-AB81-1D5CB3F5F07F}" dt="2025-10-30T16:02:43.794" v="3" actId="2711"/>
        <pc:sldMkLst>
          <pc:docMk/>
          <pc:sldMk cId="0" sldId="260"/>
        </pc:sldMkLst>
        <pc:spChg chg="mod">
          <ac:chgData name="Ricardo Florentino da Silva" userId="e2ea6bc6-b895-4832-b062-4f45b362169e" providerId="ADAL" clId="{E1DA9B02-1812-4A64-AB81-1D5CB3F5F07F}" dt="2025-10-30T16:02:43.794" v="3" actId="2711"/>
          <ac:spMkLst>
            <pc:docMk/>
            <pc:sldMk cId="0" sldId="260"/>
            <ac:spMk id="2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43.794" v="3" actId="2711"/>
          <ac:spMkLst>
            <pc:docMk/>
            <pc:sldMk cId="0" sldId="260"/>
            <ac:spMk id="3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43.794" v="3" actId="2711"/>
          <ac:spMkLst>
            <pc:docMk/>
            <pc:sldMk cId="0" sldId="260"/>
            <ac:spMk id="6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43.794" v="3" actId="2711"/>
          <ac:spMkLst>
            <pc:docMk/>
            <pc:sldMk cId="0" sldId="260"/>
            <ac:spMk id="7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43.794" v="3" actId="2711"/>
          <ac:spMkLst>
            <pc:docMk/>
            <pc:sldMk cId="0" sldId="260"/>
            <ac:spMk id="8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43.794" v="3" actId="2711"/>
          <ac:spMkLst>
            <pc:docMk/>
            <pc:sldMk cId="0" sldId="260"/>
            <ac:spMk id="11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43.794" v="3" actId="2711"/>
          <ac:spMkLst>
            <pc:docMk/>
            <pc:sldMk cId="0" sldId="260"/>
            <ac:spMk id="12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43.794" v="3" actId="2711"/>
          <ac:spMkLst>
            <pc:docMk/>
            <pc:sldMk cId="0" sldId="260"/>
            <ac:spMk id="13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43.794" v="3" actId="2711"/>
          <ac:spMkLst>
            <pc:docMk/>
            <pc:sldMk cId="0" sldId="260"/>
            <ac:spMk id="16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43.794" v="3" actId="2711"/>
          <ac:spMkLst>
            <pc:docMk/>
            <pc:sldMk cId="0" sldId="260"/>
            <ac:spMk id="17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43.794" v="3" actId="2711"/>
          <ac:spMkLst>
            <pc:docMk/>
            <pc:sldMk cId="0" sldId="260"/>
            <ac:spMk id="18" creationId="{00000000-0000-0000-0000-000000000000}"/>
          </ac:spMkLst>
        </pc:spChg>
      </pc:sldChg>
      <pc:sldChg chg="modSp">
        <pc:chgData name="Ricardo Florentino da Silva" userId="e2ea6bc6-b895-4832-b062-4f45b362169e" providerId="ADAL" clId="{E1DA9B02-1812-4A64-AB81-1D5CB3F5F07F}" dt="2025-10-30T16:02:56.718" v="4" actId="2711"/>
        <pc:sldMkLst>
          <pc:docMk/>
          <pc:sldMk cId="0" sldId="261"/>
        </pc:sldMkLst>
        <pc:spChg chg="mod">
          <ac:chgData name="Ricardo Florentino da Silva" userId="e2ea6bc6-b895-4832-b062-4f45b362169e" providerId="ADAL" clId="{E1DA9B02-1812-4A64-AB81-1D5CB3F5F07F}" dt="2025-10-30T16:02:56.718" v="4" actId="2711"/>
          <ac:spMkLst>
            <pc:docMk/>
            <pc:sldMk cId="0" sldId="261"/>
            <ac:spMk id="2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56.718" v="4" actId="2711"/>
          <ac:spMkLst>
            <pc:docMk/>
            <pc:sldMk cId="0" sldId="261"/>
            <ac:spMk id="3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56.718" v="4" actId="2711"/>
          <ac:spMkLst>
            <pc:docMk/>
            <pc:sldMk cId="0" sldId="261"/>
            <ac:spMk id="4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56.718" v="4" actId="2711"/>
          <ac:spMkLst>
            <pc:docMk/>
            <pc:sldMk cId="0" sldId="261"/>
            <ac:spMk id="5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56.718" v="4" actId="2711"/>
          <ac:spMkLst>
            <pc:docMk/>
            <pc:sldMk cId="0" sldId="261"/>
            <ac:spMk id="6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56.718" v="4" actId="2711"/>
          <ac:spMkLst>
            <pc:docMk/>
            <pc:sldMk cId="0" sldId="261"/>
            <ac:spMk id="7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56.718" v="4" actId="2711"/>
          <ac:spMkLst>
            <pc:docMk/>
            <pc:sldMk cId="0" sldId="261"/>
            <ac:spMk id="8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56.718" v="4" actId="2711"/>
          <ac:spMkLst>
            <pc:docMk/>
            <pc:sldMk cId="0" sldId="261"/>
            <ac:spMk id="9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56.718" v="4" actId="2711"/>
          <ac:spMkLst>
            <pc:docMk/>
            <pc:sldMk cId="0" sldId="261"/>
            <ac:spMk id="10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56.718" v="4" actId="2711"/>
          <ac:spMkLst>
            <pc:docMk/>
            <pc:sldMk cId="0" sldId="261"/>
            <ac:spMk id="11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56.718" v="4" actId="2711"/>
          <ac:spMkLst>
            <pc:docMk/>
            <pc:sldMk cId="0" sldId="261"/>
            <ac:spMk id="12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56.718" v="4" actId="2711"/>
          <ac:spMkLst>
            <pc:docMk/>
            <pc:sldMk cId="0" sldId="261"/>
            <ac:spMk id="13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56.718" v="4" actId="2711"/>
          <ac:spMkLst>
            <pc:docMk/>
            <pc:sldMk cId="0" sldId="261"/>
            <ac:spMk id="14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56.718" v="4" actId="2711"/>
          <ac:spMkLst>
            <pc:docMk/>
            <pc:sldMk cId="0" sldId="261"/>
            <ac:spMk id="15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56.718" v="4" actId="2711"/>
          <ac:spMkLst>
            <pc:docMk/>
            <pc:sldMk cId="0" sldId="261"/>
            <ac:spMk id="16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2:56.718" v="4" actId="2711"/>
          <ac:spMkLst>
            <pc:docMk/>
            <pc:sldMk cId="0" sldId="261"/>
            <ac:spMk id="17" creationId="{00000000-0000-0000-0000-000000000000}"/>
          </ac:spMkLst>
        </pc:spChg>
      </pc:sldChg>
      <pc:sldChg chg="modSp">
        <pc:chgData name="Ricardo Florentino da Silva" userId="e2ea6bc6-b895-4832-b062-4f45b362169e" providerId="ADAL" clId="{E1DA9B02-1812-4A64-AB81-1D5CB3F5F07F}" dt="2025-10-30T16:03:11.818" v="5" actId="2711"/>
        <pc:sldMkLst>
          <pc:docMk/>
          <pc:sldMk cId="0" sldId="262"/>
        </pc:sldMkLst>
        <pc:spChg chg="mod">
          <ac:chgData name="Ricardo Florentino da Silva" userId="e2ea6bc6-b895-4832-b062-4f45b362169e" providerId="ADAL" clId="{E1DA9B02-1812-4A64-AB81-1D5CB3F5F07F}" dt="2025-10-30T16:03:11.818" v="5" actId="2711"/>
          <ac:spMkLst>
            <pc:docMk/>
            <pc:sldMk cId="0" sldId="262"/>
            <ac:spMk id="2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11.818" v="5" actId="2711"/>
          <ac:spMkLst>
            <pc:docMk/>
            <pc:sldMk cId="0" sldId="262"/>
            <ac:spMk id="3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11.818" v="5" actId="2711"/>
          <ac:spMkLst>
            <pc:docMk/>
            <pc:sldMk cId="0" sldId="262"/>
            <ac:spMk id="4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11.818" v="5" actId="2711"/>
          <ac:spMkLst>
            <pc:docMk/>
            <pc:sldMk cId="0" sldId="262"/>
            <ac:spMk id="7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11.818" v="5" actId="2711"/>
          <ac:spMkLst>
            <pc:docMk/>
            <pc:sldMk cId="0" sldId="262"/>
            <ac:spMk id="8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11.818" v="5" actId="2711"/>
          <ac:spMkLst>
            <pc:docMk/>
            <pc:sldMk cId="0" sldId="262"/>
            <ac:spMk id="10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11.818" v="5" actId="2711"/>
          <ac:spMkLst>
            <pc:docMk/>
            <pc:sldMk cId="0" sldId="262"/>
            <ac:spMk id="11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11.818" v="5" actId="2711"/>
          <ac:spMkLst>
            <pc:docMk/>
            <pc:sldMk cId="0" sldId="262"/>
            <ac:spMk id="13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11.818" v="5" actId="2711"/>
          <ac:spMkLst>
            <pc:docMk/>
            <pc:sldMk cId="0" sldId="262"/>
            <ac:spMk id="14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11.818" v="5" actId="2711"/>
          <ac:spMkLst>
            <pc:docMk/>
            <pc:sldMk cId="0" sldId="262"/>
            <ac:spMk id="15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11.818" v="5" actId="2711"/>
          <ac:spMkLst>
            <pc:docMk/>
            <pc:sldMk cId="0" sldId="262"/>
            <ac:spMk id="16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11.818" v="5" actId="2711"/>
          <ac:spMkLst>
            <pc:docMk/>
            <pc:sldMk cId="0" sldId="262"/>
            <ac:spMk id="17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11.818" v="5" actId="2711"/>
          <ac:spMkLst>
            <pc:docMk/>
            <pc:sldMk cId="0" sldId="262"/>
            <ac:spMk id="18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11.818" v="5" actId="2711"/>
          <ac:spMkLst>
            <pc:docMk/>
            <pc:sldMk cId="0" sldId="262"/>
            <ac:spMk id="19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11.818" v="5" actId="2711"/>
          <ac:spMkLst>
            <pc:docMk/>
            <pc:sldMk cId="0" sldId="262"/>
            <ac:spMk id="20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11.818" v="5" actId="2711"/>
          <ac:spMkLst>
            <pc:docMk/>
            <pc:sldMk cId="0" sldId="262"/>
            <ac:spMk id="21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11.818" v="5" actId="2711"/>
          <ac:spMkLst>
            <pc:docMk/>
            <pc:sldMk cId="0" sldId="262"/>
            <ac:spMk id="22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11.818" v="5" actId="2711"/>
          <ac:spMkLst>
            <pc:docMk/>
            <pc:sldMk cId="0" sldId="262"/>
            <ac:spMk id="23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11.818" v="5" actId="2711"/>
          <ac:spMkLst>
            <pc:docMk/>
            <pc:sldMk cId="0" sldId="262"/>
            <ac:spMk id="24" creationId="{00000000-0000-0000-0000-000000000000}"/>
          </ac:spMkLst>
        </pc:spChg>
      </pc:sldChg>
      <pc:sldChg chg="modSp">
        <pc:chgData name="Ricardo Florentino da Silva" userId="e2ea6bc6-b895-4832-b062-4f45b362169e" providerId="ADAL" clId="{E1DA9B02-1812-4A64-AB81-1D5CB3F5F07F}" dt="2025-10-30T16:03:26.252" v="6" actId="2711"/>
        <pc:sldMkLst>
          <pc:docMk/>
          <pc:sldMk cId="0" sldId="263"/>
        </pc:sldMkLst>
        <pc:spChg chg="mod">
          <ac:chgData name="Ricardo Florentino da Silva" userId="e2ea6bc6-b895-4832-b062-4f45b362169e" providerId="ADAL" clId="{E1DA9B02-1812-4A64-AB81-1D5CB3F5F07F}" dt="2025-10-30T16:03:26.252" v="6" actId="2711"/>
          <ac:spMkLst>
            <pc:docMk/>
            <pc:sldMk cId="0" sldId="263"/>
            <ac:spMk id="2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26.252" v="6" actId="2711"/>
          <ac:spMkLst>
            <pc:docMk/>
            <pc:sldMk cId="0" sldId="263"/>
            <ac:spMk id="3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26.252" v="6" actId="2711"/>
          <ac:spMkLst>
            <pc:docMk/>
            <pc:sldMk cId="0" sldId="263"/>
            <ac:spMk id="6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26.252" v="6" actId="2711"/>
          <ac:spMkLst>
            <pc:docMk/>
            <pc:sldMk cId="0" sldId="263"/>
            <ac:spMk id="7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26.252" v="6" actId="2711"/>
          <ac:spMkLst>
            <pc:docMk/>
            <pc:sldMk cId="0" sldId="263"/>
            <ac:spMk id="10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26.252" v="6" actId="2711"/>
          <ac:spMkLst>
            <pc:docMk/>
            <pc:sldMk cId="0" sldId="263"/>
            <ac:spMk id="11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26.252" v="6" actId="2711"/>
          <ac:spMkLst>
            <pc:docMk/>
            <pc:sldMk cId="0" sldId="263"/>
            <ac:spMk id="14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26.252" v="6" actId="2711"/>
          <ac:spMkLst>
            <pc:docMk/>
            <pc:sldMk cId="0" sldId="263"/>
            <ac:spMk id="15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26.252" v="6" actId="2711"/>
          <ac:spMkLst>
            <pc:docMk/>
            <pc:sldMk cId="0" sldId="263"/>
            <ac:spMk id="18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26.252" v="6" actId="2711"/>
          <ac:spMkLst>
            <pc:docMk/>
            <pc:sldMk cId="0" sldId="263"/>
            <ac:spMk id="19" creationId="{00000000-0000-0000-0000-000000000000}"/>
          </ac:spMkLst>
        </pc:spChg>
      </pc:sldChg>
      <pc:sldChg chg="modSp">
        <pc:chgData name="Ricardo Florentino da Silva" userId="e2ea6bc6-b895-4832-b062-4f45b362169e" providerId="ADAL" clId="{E1DA9B02-1812-4A64-AB81-1D5CB3F5F07F}" dt="2025-10-30T16:03:54.935" v="7" actId="2711"/>
        <pc:sldMkLst>
          <pc:docMk/>
          <pc:sldMk cId="0" sldId="265"/>
        </pc:sldMkLst>
        <pc:spChg chg="mod">
          <ac:chgData name="Ricardo Florentino da Silva" userId="e2ea6bc6-b895-4832-b062-4f45b362169e" providerId="ADAL" clId="{E1DA9B02-1812-4A64-AB81-1D5CB3F5F07F}" dt="2025-10-30T16:03:54.935" v="7" actId="2711"/>
          <ac:spMkLst>
            <pc:docMk/>
            <pc:sldMk cId="0" sldId="265"/>
            <ac:spMk id="2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54.935" v="7" actId="2711"/>
          <ac:spMkLst>
            <pc:docMk/>
            <pc:sldMk cId="0" sldId="265"/>
            <ac:spMk id="3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54.935" v="7" actId="2711"/>
          <ac:spMkLst>
            <pc:docMk/>
            <pc:sldMk cId="0" sldId="265"/>
            <ac:spMk id="4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54.935" v="7" actId="2711"/>
          <ac:spMkLst>
            <pc:docMk/>
            <pc:sldMk cId="0" sldId="265"/>
            <ac:spMk id="5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54.935" v="7" actId="2711"/>
          <ac:spMkLst>
            <pc:docMk/>
            <pc:sldMk cId="0" sldId="265"/>
            <ac:spMk id="6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54.935" v="7" actId="2711"/>
          <ac:spMkLst>
            <pc:docMk/>
            <pc:sldMk cId="0" sldId="265"/>
            <ac:spMk id="7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54.935" v="7" actId="2711"/>
          <ac:spMkLst>
            <pc:docMk/>
            <pc:sldMk cId="0" sldId="265"/>
            <ac:spMk id="8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54.935" v="7" actId="2711"/>
          <ac:spMkLst>
            <pc:docMk/>
            <pc:sldMk cId="0" sldId="265"/>
            <ac:spMk id="9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54.935" v="7" actId="2711"/>
          <ac:spMkLst>
            <pc:docMk/>
            <pc:sldMk cId="0" sldId="265"/>
            <ac:spMk id="10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54.935" v="7" actId="2711"/>
          <ac:spMkLst>
            <pc:docMk/>
            <pc:sldMk cId="0" sldId="265"/>
            <ac:spMk id="11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54.935" v="7" actId="2711"/>
          <ac:spMkLst>
            <pc:docMk/>
            <pc:sldMk cId="0" sldId="265"/>
            <ac:spMk id="12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54.935" v="7" actId="2711"/>
          <ac:spMkLst>
            <pc:docMk/>
            <pc:sldMk cId="0" sldId="265"/>
            <ac:spMk id="13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54.935" v="7" actId="2711"/>
          <ac:spMkLst>
            <pc:docMk/>
            <pc:sldMk cId="0" sldId="265"/>
            <ac:spMk id="14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54.935" v="7" actId="2711"/>
          <ac:spMkLst>
            <pc:docMk/>
            <pc:sldMk cId="0" sldId="265"/>
            <ac:spMk id="15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54.935" v="7" actId="2711"/>
          <ac:spMkLst>
            <pc:docMk/>
            <pc:sldMk cId="0" sldId="265"/>
            <ac:spMk id="16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54.935" v="7" actId="2711"/>
          <ac:spMkLst>
            <pc:docMk/>
            <pc:sldMk cId="0" sldId="265"/>
            <ac:spMk id="17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54.935" v="7" actId="2711"/>
          <ac:spMkLst>
            <pc:docMk/>
            <pc:sldMk cId="0" sldId="265"/>
            <ac:spMk id="18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54.935" v="7" actId="2711"/>
          <ac:spMkLst>
            <pc:docMk/>
            <pc:sldMk cId="0" sldId="265"/>
            <ac:spMk id="19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54.935" v="7" actId="2711"/>
          <ac:spMkLst>
            <pc:docMk/>
            <pc:sldMk cId="0" sldId="265"/>
            <ac:spMk id="20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54.935" v="7" actId="2711"/>
          <ac:spMkLst>
            <pc:docMk/>
            <pc:sldMk cId="0" sldId="265"/>
            <ac:spMk id="21" creationId="{00000000-0000-0000-0000-000000000000}"/>
          </ac:spMkLst>
        </pc:spChg>
        <pc:spChg chg="mod">
          <ac:chgData name="Ricardo Florentino da Silva" userId="e2ea6bc6-b895-4832-b062-4f45b362169e" providerId="ADAL" clId="{E1DA9B02-1812-4A64-AB81-1D5CB3F5F07F}" dt="2025-10-30T16:03:54.935" v="7" actId="2711"/>
          <ac:spMkLst>
            <pc:docMk/>
            <pc:sldMk cId="0" sldId="265"/>
            <ac:spMk id="22" creationId="{00000000-0000-0000-0000-000000000000}"/>
          </ac:spMkLst>
        </pc:spChg>
      </pc:sldChg>
      <pc:sldChg chg="addSp delSp modSp add modAnim">
        <pc:chgData name="Ricardo Florentino da Silva" userId="e2ea6bc6-b895-4832-b062-4f45b362169e" providerId="ADAL" clId="{E1DA9B02-1812-4A64-AB81-1D5CB3F5F07F}" dt="2025-10-30T16:34:15.954" v="16" actId="14100"/>
        <pc:sldMkLst>
          <pc:docMk/>
          <pc:sldMk cId="3116988720" sldId="269"/>
        </pc:sldMkLst>
        <pc:spChg chg="add del">
          <ac:chgData name="Ricardo Florentino da Silva" userId="e2ea6bc6-b895-4832-b062-4f45b362169e" providerId="ADAL" clId="{E1DA9B02-1812-4A64-AB81-1D5CB3F5F07F}" dt="2025-10-30T16:32:03.651" v="11" actId="478"/>
          <ac:spMkLst>
            <pc:docMk/>
            <pc:sldMk cId="3116988720" sldId="269"/>
            <ac:spMk id="2" creationId="{00000000-0000-0000-0000-000000000000}"/>
          </ac:spMkLst>
        </pc:spChg>
        <pc:spChg chg="add del">
          <ac:chgData name="Ricardo Florentino da Silva" userId="e2ea6bc6-b895-4832-b062-4f45b362169e" providerId="ADAL" clId="{E1DA9B02-1812-4A64-AB81-1D5CB3F5F07F}" dt="2025-10-30T16:32:03.651" v="11" actId="478"/>
          <ac:spMkLst>
            <pc:docMk/>
            <pc:sldMk cId="3116988720" sldId="269"/>
            <ac:spMk id="3" creationId="{00000000-0000-0000-0000-000000000000}"/>
          </ac:spMkLst>
        </pc:spChg>
        <pc:spChg chg="add del">
          <ac:chgData name="Ricardo Florentino da Silva" userId="e2ea6bc6-b895-4832-b062-4f45b362169e" providerId="ADAL" clId="{E1DA9B02-1812-4A64-AB81-1D5CB3F5F07F}" dt="2025-10-30T16:32:03.651" v="11" actId="478"/>
          <ac:spMkLst>
            <pc:docMk/>
            <pc:sldMk cId="3116988720" sldId="269"/>
            <ac:spMk id="4" creationId="{00000000-0000-0000-0000-000000000000}"/>
          </ac:spMkLst>
        </pc:spChg>
        <pc:spChg chg="add del">
          <ac:chgData name="Ricardo Florentino da Silva" userId="e2ea6bc6-b895-4832-b062-4f45b362169e" providerId="ADAL" clId="{E1DA9B02-1812-4A64-AB81-1D5CB3F5F07F}" dt="2025-10-30T16:32:03.651" v="11" actId="478"/>
          <ac:spMkLst>
            <pc:docMk/>
            <pc:sldMk cId="3116988720" sldId="269"/>
            <ac:spMk id="5" creationId="{00000000-0000-0000-0000-000000000000}"/>
          </ac:spMkLst>
        </pc:spChg>
        <pc:spChg chg="add del">
          <ac:chgData name="Ricardo Florentino da Silva" userId="e2ea6bc6-b895-4832-b062-4f45b362169e" providerId="ADAL" clId="{E1DA9B02-1812-4A64-AB81-1D5CB3F5F07F}" dt="2025-10-30T16:32:03.651" v="11" actId="478"/>
          <ac:spMkLst>
            <pc:docMk/>
            <pc:sldMk cId="3116988720" sldId="269"/>
            <ac:spMk id="6" creationId="{00000000-0000-0000-0000-000000000000}"/>
          </ac:spMkLst>
        </pc:spChg>
        <pc:spChg chg="add del">
          <ac:chgData name="Ricardo Florentino da Silva" userId="e2ea6bc6-b895-4832-b062-4f45b362169e" providerId="ADAL" clId="{E1DA9B02-1812-4A64-AB81-1D5CB3F5F07F}" dt="2025-10-30T16:32:03.651" v="11" actId="478"/>
          <ac:spMkLst>
            <pc:docMk/>
            <pc:sldMk cId="3116988720" sldId="269"/>
            <ac:spMk id="7" creationId="{00000000-0000-0000-0000-000000000000}"/>
          </ac:spMkLst>
        </pc:spChg>
        <pc:spChg chg="add del">
          <ac:chgData name="Ricardo Florentino da Silva" userId="e2ea6bc6-b895-4832-b062-4f45b362169e" providerId="ADAL" clId="{E1DA9B02-1812-4A64-AB81-1D5CB3F5F07F}" dt="2025-10-30T16:32:03.651" v="11" actId="478"/>
          <ac:spMkLst>
            <pc:docMk/>
            <pc:sldMk cId="3116988720" sldId="269"/>
            <ac:spMk id="8" creationId="{00000000-0000-0000-0000-000000000000}"/>
          </ac:spMkLst>
        </pc:spChg>
        <pc:spChg chg="add del">
          <ac:chgData name="Ricardo Florentino da Silva" userId="e2ea6bc6-b895-4832-b062-4f45b362169e" providerId="ADAL" clId="{E1DA9B02-1812-4A64-AB81-1D5CB3F5F07F}" dt="2025-10-30T16:32:03.651" v="11" actId="478"/>
          <ac:spMkLst>
            <pc:docMk/>
            <pc:sldMk cId="3116988720" sldId="269"/>
            <ac:spMk id="9" creationId="{00000000-0000-0000-0000-000000000000}"/>
          </ac:spMkLst>
        </pc:spChg>
        <pc:spChg chg="add del">
          <ac:chgData name="Ricardo Florentino da Silva" userId="e2ea6bc6-b895-4832-b062-4f45b362169e" providerId="ADAL" clId="{E1DA9B02-1812-4A64-AB81-1D5CB3F5F07F}" dt="2025-10-30T16:32:03.651" v="11" actId="478"/>
          <ac:spMkLst>
            <pc:docMk/>
            <pc:sldMk cId="3116988720" sldId="269"/>
            <ac:spMk id="10" creationId="{00000000-0000-0000-0000-000000000000}"/>
          </ac:spMkLst>
        </pc:spChg>
        <pc:spChg chg="add del">
          <ac:chgData name="Ricardo Florentino da Silva" userId="e2ea6bc6-b895-4832-b062-4f45b362169e" providerId="ADAL" clId="{E1DA9B02-1812-4A64-AB81-1D5CB3F5F07F}" dt="2025-10-30T16:32:03.651" v="11" actId="478"/>
          <ac:spMkLst>
            <pc:docMk/>
            <pc:sldMk cId="3116988720" sldId="269"/>
            <ac:spMk id="11" creationId="{00000000-0000-0000-0000-000000000000}"/>
          </ac:spMkLst>
        </pc:spChg>
        <pc:spChg chg="add del">
          <ac:chgData name="Ricardo Florentino da Silva" userId="e2ea6bc6-b895-4832-b062-4f45b362169e" providerId="ADAL" clId="{E1DA9B02-1812-4A64-AB81-1D5CB3F5F07F}" dt="2025-10-30T16:32:03.651" v="11" actId="478"/>
          <ac:spMkLst>
            <pc:docMk/>
            <pc:sldMk cId="3116988720" sldId="269"/>
            <ac:spMk id="12" creationId="{00000000-0000-0000-0000-000000000000}"/>
          </ac:spMkLst>
        </pc:spChg>
        <pc:spChg chg="add del">
          <ac:chgData name="Ricardo Florentino da Silva" userId="e2ea6bc6-b895-4832-b062-4f45b362169e" providerId="ADAL" clId="{E1DA9B02-1812-4A64-AB81-1D5CB3F5F07F}" dt="2025-10-30T16:32:03.651" v="11" actId="478"/>
          <ac:spMkLst>
            <pc:docMk/>
            <pc:sldMk cId="3116988720" sldId="269"/>
            <ac:spMk id="13" creationId="{00000000-0000-0000-0000-000000000000}"/>
          </ac:spMkLst>
        </pc:spChg>
        <pc:spChg chg="add del">
          <ac:chgData name="Ricardo Florentino da Silva" userId="e2ea6bc6-b895-4832-b062-4f45b362169e" providerId="ADAL" clId="{E1DA9B02-1812-4A64-AB81-1D5CB3F5F07F}" dt="2025-10-30T16:32:03.651" v="11" actId="478"/>
          <ac:spMkLst>
            <pc:docMk/>
            <pc:sldMk cId="3116988720" sldId="269"/>
            <ac:spMk id="14" creationId="{00000000-0000-0000-0000-000000000000}"/>
          </ac:spMkLst>
        </pc:spChg>
        <pc:spChg chg="add del">
          <ac:chgData name="Ricardo Florentino da Silva" userId="e2ea6bc6-b895-4832-b062-4f45b362169e" providerId="ADAL" clId="{E1DA9B02-1812-4A64-AB81-1D5CB3F5F07F}" dt="2025-10-30T16:32:03.651" v="11" actId="478"/>
          <ac:spMkLst>
            <pc:docMk/>
            <pc:sldMk cId="3116988720" sldId="269"/>
            <ac:spMk id="15" creationId="{00000000-0000-0000-0000-000000000000}"/>
          </ac:spMkLst>
        </pc:spChg>
        <pc:spChg chg="add del">
          <ac:chgData name="Ricardo Florentino da Silva" userId="e2ea6bc6-b895-4832-b062-4f45b362169e" providerId="ADAL" clId="{E1DA9B02-1812-4A64-AB81-1D5CB3F5F07F}" dt="2025-10-30T16:32:03.651" v="11" actId="478"/>
          <ac:spMkLst>
            <pc:docMk/>
            <pc:sldMk cId="3116988720" sldId="269"/>
            <ac:spMk id="16" creationId="{00000000-0000-0000-0000-000000000000}"/>
          </ac:spMkLst>
        </pc:spChg>
        <pc:spChg chg="add del">
          <ac:chgData name="Ricardo Florentino da Silva" userId="e2ea6bc6-b895-4832-b062-4f45b362169e" providerId="ADAL" clId="{E1DA9B02-1812-4A64-AB81-1D5CB3F5F07F}" dt="2025-10-30T16:32:03.651" v="11" actId="478"/>
          <ac:spMkLst>
            <pc:docMk/>
            <pc:sldMk cId="3116988720" sldId="269"/>
            <ac:spMk id="17" creationId="{00000000-0000-0000-0000-000000000000}"/>
          </ac:spMkLst>
        </pc:spChg>
        <pc:spChg chg="add del">
          <ac:chgData name="Ricardo Florentino da Silva" userId="e2ea6bc6-b895-4832-b062-4f45b362169e" providerId="ADAL" clId="{E1DA9B02-1812-4A64-AB81-1D5CB3F5F07F}" dt="2025-10-30T16:32:03.651" v="11" actId="478"/>
          <ac:spMkLst>
            <pc:docMk/>
            <pc:sldMk cId="3116988720" sldId="269"/>
            <ac:spMk id="18" creationId="{00000000-0000-0000-0000-000000000000}"/>
          </ac:spMkLst>
        </pc:spChg>
        <pc:spChg chg="add del">
          <ac:chgData name="Ricardo Florentino da Silva" userId="e2ea6bc6-b895-4832-b062-4f45b362169e" providerId="ADAL" clId="{E1DA9B02-1812-4A64-AB81-1D5CB3F5F07F}" dt="2025-10-30T16:32:03.651" v="11" actId="478"/>
          <ac:spMkLst>
            <pc:docMk/>
            <pc:sldMk cId="3116988720" sldId="269"/>
            <ac:spMk id="19" creationId="{00000000-0000-0000-0000-000000000000}"/>
          </ac:spMkLst>
        </pc:spChg>
        <pc:spChg chg="add del">
          <ac:chgData name="Ricardo Florentino da Silva" userId="e2ea6bc6-b895-4832-b062-4f45b362169e" providerId="ADAL" clId="{E1DA9B02-1812-4A64-AB81-1D5CB3F5F07F}" dt="2025-10-30T16:32:03.651" v="11" actId="478"/>
          <ac:spMkLst>
            <pc:docMk/>
            <pc:sldMk cId="3116988720" sldId="269"/>
            <ac:spMk id="20" creationId="{00000000-0000-0000-0000-000000000000}"/>
          </ac:spMkLst>
        </pc:spChg>
        <pc:spChg chg="add del">
          <ac:chgData name="Ricardo Florentino da Silva" userId="e2ea6bc6-b895-4832-b062-4f45b362169e" providerId="ADAL" clId="{E1DA9B02-1812-4A64-AB81-1D5CB3F5F07F}" dt="2025-10-30T16:32:03.651" v="11" actId="478"/>
          <ac:spMkLst>
            <pc:docMk/>
            <pc:sldMk cId="3116988720" sldId="269"/>
            <ac:spMk id="21" creationId="{00000000-0000-0000-0000-000000000000}"/>
          </ac:spMkLst>
        </pc:spChg>
        <pc:spChg chg="add del mod">
          <ac:chgData name="Ricardo Florentino da Silva" userId="e2ea6bc6-b895-4832-b062-4f45b362169e" providerId="ADAL" clId="{E1DA9B02-1812-4A64-AB81-1D5CB3F5F07F}" dt="2025-10-30T16:32:09.083" v="13" actId="478"/>
          <ac:spMkLst>
            <pc:docMk/>
            <pc:sldMk cId="3116988720" sldId="269"/>
            <ac:spMk id="22" creationId="{00000000-0000-0000-0000-000000000000}"/>
          </ac:spMkLst>
        </pc:spChg>
        <pc:picChg chg="add mod">
          <ac:chgData name="Ricardo Florentino da Silva" userId="e2ea6bc6-b895-4832-b062-4f45b362169e" providerId="ADAL" clId="{E1DA9B02-1812-4A64-AB81-1D5CB3F5F07F}" dt="2025-10-30T16:34:15.954" v="16" actId="14100"/>
          <ac:picMkLst>
            <pc:docMk/>
            <pc:sldMk cId="3116988720" sldId="269"/>
            <ac:picMk id="23" creationId="{53BFB2BC-2CB3-4FD9-A455-87AF04333A2F}"/>
          </ac:picMkLst>
        </pc:picChg>
        <pc:picChg chg="add del">
          <ac:chgData name="Ricardo Florentino da Silva" userId="e2ea6bc6-b895-4832-b062-4f45b362169e" providerId="ADAL" clId="{E1DA9B02-1812-4A64-AB81-1D5CB3F5F07F}" dt="2025-10-30T16:31:56.734" v="10" actId="478"/>
          <ac:picMkLst>
            <pc:docMk/>
            <pc:sldMk cId="3116988720" sldId="269"/>
            <ac:picMk id="24" creationId="{6BC5B4D1-19CF-0F6F-2421-C0FAFCC4770F}"/>
          </ac:picMkLst>
        </pc:picChg>
      </pc:sldChg>
    </pc:docChg>
  </pc:docChgLst>
</pc:chgInfo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375968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947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2242A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92C32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hyperlink" Target="mailto:patricia.correa@meta.com.br" TargetMode="External"/><Relationship Id="rId7" Type="http://schemas.openxmlformats.org/officeDocument/2006/relationships/hyperlink" Target="mailto:wozu2003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mailto:saulo.belchior@gmail.com" TargetMode="External"/><Relationship Id="rId5" Type="http://schemas.openxmlformats.org/officeDocument/2006/relationships/hyperlink" Target="mailto:sabrina.nascimento@meta.com.br" TargetMode="External"/><Relationship Id="rId4" Type="http://schemas.openxmlformats.org/officeDocument/2006/relationships/hyperlink" Target="mailto:ricardo.florentino@gmail.com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ockybr/I2A2_EntregaFinal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4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9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svg"/><Relationship Id="rId11" Type="http://schemas.openxmlformats.org/officeDocument/2006/relationships/image" Target="../media/image2.png"/><Relationship Id="rId5" Type="http://schemas.openxmlformats.org/officeDocument/2006/relationships/image" Target="../media/image5.png"/><Relationship Id="rId10" Type="http://schemas.openxmlformats.org/officeDocument/2006/relationships/image" Target="../media/image10.svg"/><Relationship Id="rId4" Type="http://schemas.openxmlformats.org/officeDocument/2006/relationships/image" Target="../media/image4.svg"/><Relationship Id="rId9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4839772" y="545425"/>
            <a:ext cx="4950857" cy="618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3850" dirty="0">
                <a:solidFill>
                  <a:srgbClr val="F3F3F2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RELATÓRIO FINAL:</a:t>
            </a:r>
            <a:endParaRPr lang="en-US" sz="3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1033343" y="1243370"/>
            <a:ext cx="12563713" cy="61876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50"/>
              </a:lnSpc>
              <a:buNone/>
            </a:pPr>
            <a:r>
              <a:rPr lang="en-US" sz="3850" dirty="0">
                <a:solidFill>
                  <a:srgbClr val="F3F3F2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Extração de Dados OCR + NLP para Documentos Fiscais</a:t>
            </a:r>
            <a:endParaRPr lang="en-US" sz="38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693063" y="2159079"/>
            <a:ext cx="13244274" cy="396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Nome do Grupo: </a:t>
            </a:r>
            <a:r>
              <a:rPr lang="en-US" sz="1900" b="1" dirty="0">
                <a:solidFill>
                  <a:srgbClr val="FFBC8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Os Promptados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693063" y="2777847"/>
            <a:ext cx="13244274" cy="6334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Projeto desenvolvido para transformar documentos fiscais em dados estruturados e confiáveis através de tecnologias avançadas de reconhecimento óptico e processamento de linguagem natural.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693063" y="3634026"/>
            <a:ext cx="13244274" cy="39600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100"/>
              </a:lnSpc>
              <a:buNone/>
            </a:pPr>
            <a:r>
              <a:rPr lang="en-US" sz="19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Integrantes do Grupo</a:t>
            </a:r>
            <a:endParaRPr lang="en-US" sz="19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Shape 5"/>
          <p:cNvSpPr/>
          <p:nvPr/>
        </p:nvSpPr>
        <p:spPr>
          <a:xfrm>
            <a:off x="693063" y="4252793"/>
            <a:ext cx="13244274" cy="3431381"/>
          </a:xfrm>
          <a:prstGeom prst="roundRect">
            <a:avLst>
              <a:gd name="adj" fmla="val 866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</p:sp>
      <p:sp>
        <p:nvSpPr>
          <p:cNvPr id="8" name="Shape 6"/>
          <p:cNvSpPr/>
          <p:nvPr/>
        </p:nvSpPr>
        <p:spPr>
          <a:xfrm>
            <a:off x="700683" y="4260413"/>
            <a:ext cx="13229034" cy="56935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9" name="Text 7"/>
          <p:cNvSpPr/>
          <p:nvPr/>
        </p:nvSpPr>
        <p:spPr>
          <a:xfrm>
            <a:off x="898684" y="4386739"/>
            <a:ext cx="6214705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Nome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17011" y="4386739"/>
            <a:ext cx="6214705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E-mail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Shape 9"/>
          <p:cNvSpPr/>
          <p:nvPr/>
        </p:nvSpPr>
        <p:spPr>
          <a:xfrm>
            <a:off x="700683" y="4829770"/>
            <a:ext cx="13229034" cy="56935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898684" y="4956096"/>
            <a:ext cx="6214705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Patricia Correa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517011" y="4956096"/>
            <a:ext cx="6214705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u="sng" dirty="0">
                <a:solidFill>
                  <a:srgbClr val="FFBC8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patricia.correa@meta.com.br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700683" y="5399127"/>
            <a:ext cx="13229034" cy="56935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15" name="Text 13"/>
          <p:cNvSpPr/>
          <p:nvPr/>
        </p:nvSpPr>
        <p:spPr>
          <a:xfrm>
            <a:off x="898684" y="5525453"/>
            <a:ext cx="6214705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Ricardo Florentino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7517011" y="5525453"/>
            <a:ext cx="6214705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u="sng" dirty="0">
                <a:solidFill>
                  <a:srgbClr val="FFBC8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ricardo.florentino@gmail.com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Shape 15"/>
          <p:cNvSpPr/>
          <p:nvPr/>
        </p:nvSpPr>
        <p:spPr>
          <a:xfrm>
            <a:off x="700683" y="5968484"/>
            <a:ext cx="13229034" cy="56935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18" name="Text 16"/>
          <p:cNvSpPr/>
          <p:nvPr/>
        </p:nvSpPr>
        <p:spPr>
          <a:xfrm>
            <a:off x="898684" y="6094809"/>
            <a:ext cx="6214705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Sabrina Nascimento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517011" y="6094809"/>
            <a:ext cx="6214705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u="sng" dirty="0">
                <a:solidFill>
                  <a:srgbClr val="FFBC8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sabrina.nascimento@meta.com.br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Shape 18"/>
          <p:cNvSpPr/>
          <p:nvPr/>
        </p:nvSpPr>
        <p:spPr>
          <a:xfrm>
            <a:off x="700683" y="6537841"/>
            <a:ext cx="13229034" cy="569357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</p:sp>
      <p:sp>
        <p:nvSpPr>
          <p:cNvPr id="21" name="Text 19"/>
          <p:cNvSpPr/>
          <p:nvPr/>
        </p:nvSpPr>
        <p:spPr>
          <a:xfrm>
            <a:off x="898684" y="6664166"/>
            <a:ext cx="6214705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Saulo Belchior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7517011" y="6664166"/>
            <a:ext cx="6214705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u="sng" dirty="0">
                <a:solidFill>
                  <a:srgbClr val="FFBC8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saulo.belchior@gmail.com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Shape 21"/>
          <p:cNvSpPr/>
          <p:nvPr/>
        </p:nvSpPr>
        <p:spPr>
          <a:xfrm>
            <a:off x="-586250" y="7107197"/>
            <a:ext cx="13229034" cy="569357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</p:sp>
      <p:sp>
        <p:nvSpPr>
          <p:cNvPr id="24" name="Text 22"/>
          <p:cNvSpPr/>
          <p:nvPr/>
        </p:nvSpPr>
        <p:spPr>
          <a:xfrm>
            <a:off x="898684" y="7233523"/>
            <a:ext cx="6214705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Wilson Takeshi</a:t>
            </a:r>
            <a:endParaRPr lang="en-US" sz="1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 23"/>
          <p:cNvSpPr/>
          <p:nvPr/>
        </p:nvSpPr>
        <p:spPr>
          <a:xfrm>
            <a:off x="7517011" y="7233523"/>
            <a:ext cx="6214705" cy="31670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550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wozu2003@gmail.com</a:t>
            </a:r>
            <a:r>
              <a:rPr lang="en-US" sz="1550" dirty="0">
                <a:solidFill>
                  <a:schemeClr val="accent2">
                    <a:lumMod val="60000"/>
                    <a:lumOff val="40000"/>
                  </a:schemeClr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</a:t>
            </a:r>
            <a:endParaRPr lang="en-US" sz="1550" dirty="0">
              <a:solidFill>
                <a:schemeClr val="accent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Imagem 25">
            <a:extLst>
              <a:ext uri="{FF2B5EF4-FFF2-40B4-BE49-F238E27FC236}">
                <a16:creationId xmlns:a16="http://schemas.microsoft.com/office/drawing/2014/main" id="{9E6A6C8A-36F8-FC0E-4251-4E594FA68E6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812889" y="7754259"/>
            <a:ext cx="1719392" cy="392142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1F25C69-96B5-E331-1028-D212CC6D99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5765" y="510743"/>
            <a:ext cx="11422069" cy="6192114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AAF85C20-3FD7-6A9D-E8FC-64ABCF8FC7A6}"/>
              </a:ext>
            </a:extLst>
          </p:cNvPr>
          <p:cNvSpPr txBox="1"/>
          <p:nvPr/>
        </p:nvSpPr>
        <p:spPr>
          <a:xfrm>
            <a:off x="4154311" y="6887823"/>
            <a:ext cx="7315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Link para o Repositório 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GitHub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https://github.com/lockybr/I2A2_EntregaFinal</a:t>
            </a:r>
            <a:r>
              <a:rPr lang="en-US" dirty="0"/>
              <a:t> </a:t>
            </a:r>
          </a:p>
          <a:p>
            <a:pPr algn="ctr">
              <a:buNone/>
            </a:pPr>
            <a:endParaRPr lang="pt-BR" b="1" dirty="0">
              <a:solidFill>
                <a:schemeClr val="bg1"/>
              </a:solidFill>
            </a:endParaRP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31F362E-6D49-541E-3D2E-1651ED6AE4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812889" y="7754259"/>
            <a:ext cx="1719392" cy="39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3074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74477" y="453509"/>
            <a:ext cx="3283148" cy="4104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200"/>
              </a:lnSpc>
              <a:buNone/>
            </a:pPr>
            <a:r>
              <a:rPr lang="en-US" sz="2550" dirty="0">
                <a:solidFill>
                  <a:srgbClr val="F3F3F2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Conclusão</a:t>
            </a:r>
            <a:endParaRPr lang="en-US" sz="2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574477" y="1192173"/>
            <a:ext cx="13481447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O projeto "Extração de Dados - Solução OCR + NLP para Documentos Fiscais" atende 100% aos requisitos especificados no prompt, implementando: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574477" y="1639491"/>
            <a:ext cx="13481447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000000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✅</a:t>
            </a:r>
            <a:r>
              <a:rPr lang="en-US" sz="12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6 Agentes especialistas obrigatórios com responsabilidades bem definidas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74477" y="1959531"/>
            <a:ext cx="13481447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000000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✅</a:t>
            </a:r>
            <a:r>
              <a:rPr lang="en-US" sz="12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OCR + NLP com LLM-first strategy e fallbacks robustos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74477" y="2279571"/>
            <a:ext cx="13481447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000000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✅</a:t>
            </a:r>
            <a:r>
              <a:rPr lang="en-US" sz="12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Interface web moderna e responsiva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574477" y="2599611"/>
            <a:ext cx="13481447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000000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✅</a:t>
            </a:r>
            <a:r>
              <a:rPr lang="en-US" sz="12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Arquitetura modular e escalável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574477" y="2919651"/>
            <a:ext cx="13481447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000000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✅</a:t>
            </a:r>
            <a:r>
              <a:rPr lang="en-US" sz="12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Extração completa de todos os campos fiscais especificados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574477" y="3239691"/>
            <a:ext cx="13481447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050"/>
              </a:lnSpc>
              <a:buSzPct val="100000"/>
              <a:buChar char="•"/>
            </a:pPr>
            <a:r>
              <a:rPr lang="en-US" sz="1250" dirty="0">
                <a:solidFill>
                  <a:srgbClr val="000000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✅</a:t>
            </a:r>
            <a:r>
              <a:rPr lang="en-US" sz="12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Framework de orquestração customizado para documentos fiscais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574477" y="3687008"/>
            <a:ext cx="13481447" cy="32813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Impacto Esperado: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574477" y="4281845"/>
            <a:ext cx="4356973" cy="541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50"/>
              </a:lnSpc>
              <a:buNone/>
            </a:pPr>
            <a:r>
              <a:rPr lang="en-US" sz="4250" dirty="0">
                <a:solidFill>
                  <a:srgbClr val="D4D4D1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80%</a:t>
            </a:r>
            <a:endParaRPr lang="en-US" sz="4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1727002" y="5028605"/>
            <a:ext cx="2051923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Redução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574477" y="5383411"/>
            <a:ext cx="4356973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no tempo de processamento manual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5136594" y="4281845"/>
            <a:ext cx="4357092" cy="541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50"/>
              </a:lnSpc>
              <a:buNone/>
            </a:pPr>
            <a:r>
              <a:rPr lang="en-US" sz="4250" dirty="0">
                <a:solidFill>
                  <a:srgbClr val="D4D4D1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95%</a:t>
            </a:r>
            <a:endParaRPr lang="en-US" sz="4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6289119" y="5028605"/>
            <a:ext cx="2051923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Precisão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5136594" y="5383411"/>
            <a:ext cx="4357092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na extração de dados fiscais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9698831" y="4281845"/>
            <a:ext cx="4357092" cy="5416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250"/>
              </a:lnSpc>
              <a:buNone/>
            </a:pPr>
            <a:r>
              <a:rPr lang="en-US" sz="4250" dirty="0">
                <a:solidFill>
                  <a:srgbClr val="D4D4D1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Zero</a:t>
            </a:r>
            <a:endParaRPr lang="en-US" sz="4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10851356" y="5028605"/>
            <a:ext cx="2051923" cy="25634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0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Configuração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9698831" y="5383411"/>
            <a:ext cx="4357092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para usuários finais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574477" y="5911304"/>
            <a:ext cx="13481447" cy="26265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O sistema está pronto para produção e pode processar milhares de documentos fiscais com alta precisão e performance.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574477" y="6278047"/>
            <a:ext cx="13481447" cy="52530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A solução alcançou cobertura de requisitos estimada em 90%, com implementação funcional de todos os componentes principais. O sistema foi validado com documentos reais, demonstrando alta precisão na extração de dados fiscais e conformidade com regulamentações tributárias.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574477" y="6988016"/>
            <a:ext cx="13481447" cy="78795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2050"/>
              </a:lnSpc>
              <a:buNone/>
            </a:pPr>
            <a:r>
              <a:rPr lang="en-US" sz="12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O projeto OCR + NLP para Extração Fiscal entrega uma solução inteligente, eficiente e de alto valor agregado para automação de processos tributários. Reduz custos operacionais, elimina erros humanos, garante conformidade fiscal e posiciona empresas em um novo patamar de transformação digital. A adoção dessa tecnologia gera ganhos expressivos em produtividade, governança de dados e rastreabilidade, transformando a forma como organizações gerenciam suas obrigações fiscais.</a:t>
            </a:r>
            <a:endParaRPr lang="en-US" sz="12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6BC5B4D1-19CF-0F6F-2421-C0FAFCC4770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2889" y="7754259"/>
            <a:ext cx="1719392" cy="392142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m 23">
            <a:extLst>
              <a:ext uri="{FF2B5EF4-FFF2-40B4-BE49-F238E27FC236}">
                <a16:creationId xmlns:a16="http://schemas.microsoft.com/office/drawing/2014/main" id="{6BC5B4D1-19CF-0F6F-2421-C0FAFCC4770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812889" y="7754259"/>
            <a:ext cx="1719392" cy="392142"/>
          </a:xfrm>
          <a:prstGeom prst="rect">
            <a:avLst/>
          </a:prstGeom>
        </p:spPr>
      </p:pic>
      <p:pic>
        <p:nvPicPr>
          <p:cNvPr id="23" name="202510301047">
            <a:hlinkClick r:id="" action="ppaction://media"/>
            <a:extLst>
              <a:ext uri="{FF2B5EF4-FFF2-40B4-BE49-F238E27FC236}">
                <a16:creationId xmlns:a16="http://schemas.microsoft.com/office/drawing/2014/main" id="{53BFB2BC-2CB3-4FD9-A455-87AF04333A2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83070" y="116113"/>
            <a:ext cx="14321374" cy="80302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69887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1186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3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0218" y="621506"/>
            <a:ext cx="11915656" cy="56447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00"/>
              </a:lnSpc>
              <a:buNone/>
            </a:pPr>
            <a:r>
              <a:rPr lang="en-US" sz="3550" dirty="0">
                <a:solidFill>
                  <a:srgbClr val="F3F3F2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O Desafio: Processamento Manual de Documentos Fiscais</a:t>
            </a:r>
            <a:endParaRPr lang="en-US" sz="3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0218" y="1637467"/>
            <a:ext cx="13049964" cy="108335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Empresas que processam grandes volumes de notas fiscais enfrentam desafios críticos: altos custos operacionais, risco significativo de erros humanos, processamento lento e dificuldade de auditoria. O tempo médio de processamento manual por documento é de 120 segundos, gerando gargalos operacionais e comprometendo a conformidade fiscal.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90218" y="2974777"/>
            <a:ext cx="6412111" cy="2203728"/>
          </a:xfrm>
          <a:prstGeom prst="roundRect">
            <a:avLst>
              <a:gd name="adj" fmla="val 1537"/>
            </a:avLst>
          </a:prstGeom>
          <a:solidFill>
            <a:srgbClr val="484B51"/>
          </a:solidFill>
          <a:ln/>
        </p:spPr>
      </p:sp>
      <p:sp>
        <p:nvSpPr>
          <p:cNvPr id="5" name="Shape 3"/>
          <p:cNvSpPr/>
          <p:nvPr/>
        </p:nvSpPr>
        <p:spPr>
          <a:xfrm>
            <a:off x="1015960" y="3200519"/>
            <a:ext cx="677347" cy="677347"/>
          </a:xfrm>
          <a:prstGeom prst="roundRect">
            <a:avLst>
              <a:gd name="adj" fmla="val 13498378"/>
            </a:avLst>
          </a:prstGeom>
          <a:solidFill>
            <a:srgbClr val="FFBC8F"/>
          </a:solidFill>
          <a:ln/>
        </p:spPr>
      </p:sp>
      <p:pic>
        <p:nvPicPr>
          <p:cNvPr id="6" name="Image 0" descr="preencoded.png"/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02174" y="3386733"/>
            <a:ext cx="304800" cy="304800"/>
          </a:xfrm>
          <a:prstGeom prst="rect">
            <a:avLst/>
          </a:prstGeom>
        </p:spPr>
      </p:pic>
      <p:sp>
        <p:nvSpPr>
          <p:cNvPr id="7" name="Text 4"/>
          <p:cNvSpPr/>
          <p:nvPr/>
        </p:nvSpPr>
        <p:spPr>
          <a:xfrm>
            <a:off x="1015960" y="4103608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Custos Elevados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1015960" y="4591645"/>
            <a:ext cx="5960626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Processamento manual intensivo em mão de obra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hape 6"/>
          <p:cNvSpPr/>
          <p:nvPr/>
        </p:nvSpPr>
        <p:spPr>
          <a:xfrm>
            <a:off x="7428071" y="2974777"/>
            <a:ext cx="6412111" cy="2203728"/>
          </a:xfrm>
          <a:prstGeom prst="roundRect">
            <a:avLst>
              <a:gd name="adj" fmla="val 1537"/>
            </a:avLst>
          </a:prstGeom>
          <a:solidFill>
            <a:srgbClr val="484B51"/>
          </a:solidFill>
          <a:ln/>
        </p:spPr>
      </p:sp>
      <p:sp>
        <p:nvSpPr>
          <p:cNvPr id="10" name="Shape 7"/>
          <p:cNvSpPr/>
          <p:nvPr/>
        </p:nvSpPr>
        <p:spPr>
          <a:xfrm>
            <a:off x="7653814" y="3200519"/>
            <a:ext cx="677347" cy="677347"/>
          </a:xfrm>
          <a:prstGeom prst="roundRect">
            <a:avLst>
              <a:gd name="adj" fmla="val 13498378"/>
            </a:avLst>
          </a:prstGeom>
          <a:solidFill>
            <a:srgbClr val="FFBC8F"/>
          </a:solidFill>
          <a:ln/>
        </p:spPr>
      </p:sp>
      <p:pic>
        <p:nvPicPr>
          <p:cNvPr id="11" name="Image 1" descr="preencoded.png"/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840028" y="3386733"/>
            <a:ext cx="304800" cy="304800"/>
          </a:xfrm>
          <a:prstGeom prst="rect">
            <a:avLst/>
          </a:prstGeom>
        </p:spPr>
      </p:pic>
      <p:sp>
        <p:nvSpPr>
          <p:cNvPr id="12" name="Text 8"/>
          <p:cNvSpPr/>
          <p:nvPr/>
        </p:nvSpPr>
        <p:spPr>
          <a:xfrm>
            <a:off x="7653814" y="4103608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Erros Humanos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9"/>
          <p:cNvSpPr/>
          <p:nvPr/>
        </p:nvSpPr>
        <p:spPr>
          <a:xfrm>
            <a:off x="7653814" y="4591645"/>
            <a:ext cx="5960626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Risco alto de inconsistências e falhas tributárias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Shape 10"/>
          <p:cNvSpPr/>
          <p:nvPr/>
        </p:nvSpPr>
        <p:spPr>
          <a:xfrm>
            <a:off x="790218" y="5404247"/>
            <a:ext cx="6412111" cy="2203728"/>
          </a:xfrm>
          <a:prstGeom prst="roundRect">
            <a:avLst>
              <a:gd name="adj" fmla="val 1537"/>
            </a:avLst>
          </a:prstGeom>
          <a:solidFill>
            <a:srgbClr val="484B51"/>
          </a:solidFill>
          <a:ln/>
        </p:spPr>
      </p:sp>
      <p:sp>
        <p:nvSpPr>
          <p:cNvPr id="15" name="Shape 11"/>
          <p:cNvSpPr/>
          <p:nvPr/>
        </p:nvSpPr>
        <p:spPr>
          <a:xfrm>
            <a:off x="1015960" y="5629989"/>
            <a:ext cx="677347" cy="677347"/>
          </a:xfrm>
          <a:prstGeom prst="roundRect">
            <a:avLst>
              <a:gd name="adj" fmla="val 13498378"/>
            </a:avLst>
          </a:prstGeom>
          <a:solidFill>
            <a:srgbClr val="FFBC8F"/>
          </a:solidFill>
          <a:ln/>
        </p:spPr>
      </p:sp>
      <p:pic>
        <p:nvPicPr>
          <p:cNvPr id="16" name="Image 2" descr="preencoded.png"/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202174" y="5816203"/>
            <a:ext cx="304800" cy="304800"/>
          </a:xfrm>
          <a:prstGeom prst="rect">
            <a:avLst/>
          </a:prstGeom>
        </p:spPr>
      </p:pic>
      <p:sp>
        <p:nvSpPr>
          <p:cNvPr id="17" name="Text 12"/>
          <p:cNvSpPr/>
          <p:nvPr/>
        </p:nvSpPr>
        <p:spPr>
          <a:xfrm>
            <a:off x="1015960" y="6533078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Lentidão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3"/>
          <p:cNvSpPr/>
          <p:nvPr/>
        </p:nvSpPr>
        <p:spPr>
          <a:xfrm>
            <a:off x="1015960" y="7021116"/>
            <a:ext cx="5960626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120 segundos por documento reduz produtividade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Shape 14"/>
          <p:cNvSpPr/>
          <p:nvPr/>
        </p:nvSpPr>
        <p:spPr>
          <a:xfrm>
            <a:off x="7428071" y="5404247"/>
            <a:ext cx="6412111" cy="2203728"/>
          </a:xfrm>
          <a:prstGeom prst="roundRect">
            <a:avLst>
              <a:gd name="adj" fmla="val 1537"/>
            </a:avLst>
          </a:prstGeom>
          <a:solidFill>
            <a:srgbClr val="484B51"/>
          </a:solidFill>
          <a:ln/>
        </p:spPr>
      </p:sp>
      <p:sp>
        <p:nvSpPr>
          <p:cNvPr id="20" name="Shape 15"/>
          <p:cNvSpPr/>
          <p:nvPr/>
        </p:nvSpPr>
        <p:spPr>
          <a:xfrm>
            <a:off x="7653814" y="5629989"/>
            <a:ext cx="677347" cy="677347"/>
          </a:xfrm>
          <a:prstGeom prst="roundRect">
            <a:avLst>
              <a:gd name="adj" fmla="val 13498378"/>
            </a:avLst>
          </a:prstGeom>
          <a:solidFill>
            <a:srgbClr val="FFBC8F"/>
          </a:solidFill>
          <a:ln/>
        </p:spPr>
      </p:sp>
      <p:pic>
        <p:nvPicPr>
          <p:cNvPr id="21" name="Image 3" descr="preencoded.png"/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40028" y="5816203"/>
            <a:ext cx="304800" cy="304800"/>
          </a:xfrm>
          <a:prstGeom prst="rect">
            <a:avLst/>
          </a:prstGeom>
        </p:spPr>
      </p:pic>
      <p:sp>
        <p:nvSpPr>
          <p:cNvPr id="22" name="Text 16"/>
          <p:cNvSpPr/>
          <p:nvPr/>
        </p:nvSpPr>
        <p:spPr>
          <a:xfrm>
            <a:off x="7653814" y="6533078"/>
            <a:ext cx="2822258" cy="3526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Rastreabilidade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 17"/>
          <p:cNvSpPr/>
          <p:nvPr/>
        </p:nvSpPr>
        <p:spPr>
          <a:xfrm>
            <a:off x="7653814" y="7021116"/>
            <a:ext cx="5960626" cy="36111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Dificuldade em auditoria e conformidade fiscal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4" name="Imagem 23">
            <a:extLst>
              <a:ext uri="{FF2B5EF4-FFF2-40B4-BE49-F238E27FC236}">
                <a16:creationId xmlns:a16="http://schemas.microsoft.com/office/drawing/2014/main" id="{104E94CB-840B-2373-7991-AFDB1AAABE3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812889" y="7754259"/>
            <a:ext cx="1719392" cy="39214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DBF8122-8253-0543-B1C7-49AFB9228E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2889" y="7754259"/>
            <a:ext cx="1719392" cy="392142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993C3EFA-B5D4-AE56-E8BF-CF3C14C93F5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49689" y="461452"/>
            <a:ext cx="9629422" cy="7306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08798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681633"/>
            <a:ext cx="6033492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3F3F2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Descrição do Tema Escolhido</a:t>
            </a:r>
            <a:endParaRPr lang="en-US" sz="3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1339334"/>
            <a:ext cx="7656433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Sistema Inteligente de Extração de Dados Fiscais</a:t>
            </a:r>
            <a:endParaRPr lang="en-US" sz="26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93790" y="2104787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Desenvolvemos uma solução completa de automação para extração de informações fiscais de documentos brasileiros utilizando inteligência artificial. O sistema processa automaticamente Notas Fiscais Eletrônicas (NF-e), cupons fiscais e documentos similares através de uma pipeline inteligente orquestrada por agentes especializados.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93790" y="3675459"/>
            <a:ext cx="345817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Tecnologias Principais</a:t>
            </a:r>
            <a:endParaRPr lang="en-US" sz="26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93790" y="4327565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CrewAI:</a:t>
            </a:r>
            <a:r>
              <a:rPr lang="en-US" sz="17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Orquestração de 8 agentes especializados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93790" y="4769763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OpenRouter:</a:t>
            </a:r>
            <a:r>
              <a:rPr lang="en-US" sz="17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Gateway para 50+ modelos LLM gratuitos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93790" y="5211961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FastAPI:</a:t>
            </a:r>
            <a:r>
              <a:rPr lang="en-US" sz="17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Backend moderno e performático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93790" y="5654159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React:</a:t>
            </a:r>
            <a:r>
              <a:rPr lang="en-US" sz="17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Interface web responsiva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93790" y="6096357"/>
            <a:ext cx="6244709" cy="36290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Tesseract OCR:</a:t>
            </a:r>
            <a:r>
              <a:rPr lang="en-US" sz="17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Reconhecimento óptico de caracteres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599521" y="3675459"/>
            <a:ext cx="3402330" cy="42529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Diferenciais Técnicos</a:t>
            </a:r>
            <a:endParaRPr lang="en-US" sz="26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599521" y="432756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LLM-First Strategy:</a:t>
            </a:r>
            <a:r>
              <a:rPr lang="en-US" sz="17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Prioridade total para modelos de linguagem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599521" y="5132665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Pipeline de 6 Etapas:</a:t>
            </a:r>
            <a:r>
              <a:rPr lang="en-US" sz="17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Ingestão → Pré-processamento → OCR → NLP → Validação → Finalização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599521" y="5937766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Fallback Inteligente:</a:t>
            </a:r>
            <a:r>
              <a:rPr lang="en-US" sz="17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Sistema robusto com múltiplas estratégias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7599521" y="6742867"/>
            <a:ext cx="6244709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850"/>
              </a:lnSpc>
              <a:buSzPct val="100000"/>
              <a:buChar char="•"/>
            </a:pPr>
            <a:r>
              <a:rPr lang="en-US" sz="175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Zero Custo:</a:t>
            </a:r>
            <a:r>
              <a:rPr lang="en-US" sz="17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100% modelos gratuitos com rotação automática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6" name="Imagem 15">
            <a:extLst>
              <a:ext uri="{FF2B5EF4-FFF2-40B4-BE49-F238E27FC236}">
                <a16:creationId xmlns:a16="http://schemas.microsoft.com/office/drawing/2014/main" id="{2D0EF065-A52B-79F6-D1C5-E83CE9F870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2889" y="7754259"/>
            <a:ext cx="1719392" cy="39214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93790" y="728901"/>
            <a:ext cx="4536519" cy="56697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450"/>
              </a:lnSpc>
              <a:buNone/>
            </a:pPr>
            <a:r>
              <a:rPr lang="en-US" sz="3550" dirty="0">
                <a:solidFill>
                  <a:srgbClr val="F3F3F2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Público-Alvo</a:t>
            </a:r>
            <a:endParaRPr lang="en-US" sz="35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93790" y="1749504"/>
            <a:ext cx="130428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A solução foi desenvolvida para organizações que precisam digitalizar e automatizar seus processos fiscais, garantindo compliance e eficiência operacional. Atende desde pequenas startups até grandes corporações com volumes massivos de documentação tributária.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93790" y="3093363"/>
            <a:ext cx="4196358" cy="4407218"/>
          </a:xfrm>
          <a:prstGeom prst="roundRect">
            <a:avLst>
              <a:gd name="adj" fmla="val 3486"/>
            </a:avLst>
          </a:prstGeom>
          <a:solidFill>
            <a:srgbClr val="292C32"/>
          </a:solidFill>
          <a:ln w="30480">
            <a:solidFill>
              <a:srgbClr val="61646A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763310" y="3093363"/>
            <a:ext cx="121920" cy="4407218"/>
          </a:xfrm>
          <a:prstGeom prst="roundRect">
            <a:avLst>
              <a:gd name="adj" fmla="val 27907"/>
            </a:avLst>
          </a:prstGeom>
          <a:solidFill>
            <a:srgbClr val="FFBC8F"/>
          </a:solidFill>
          <a:ln/>
        </p:spPr>
      </p:sp>
      <p:sp>
        <p:nvSpPr>
          <p:cNvPr id="6" name="Text 4"/>
          <p:cNvSpPr/>
          <p:nvPr/>
        </p:nvSpPr>
        <p:spPr>
          <a:xfrm>
            <a:off x="1142524" y="3350657"/>
            <a:ext cx="3553778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Empresas de Contabilidade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1142524" y="3841075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Problema:</a:t>
            </a:r>
            <a:r>
              <a:rPr lang="en-US" sz="17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Processamento manual de centenas de notas fiscais por dia, sujeito a erros humanos e extremamente demorado.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1142524" y="5428774"/>
            <a:ext cx="3590330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Solução:</a:t>
            </a:r>
            <a:r>
              <a:rPr lang="en-US" sz="17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Automação completa que reduz 95% do tempo de processamento, eliminando erros de digitação e permitindo foco em atividades de maior valor.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5216962" y="3093363"/>
            <a:ext cx="4196358" cy="4407218"/>
          </a:xfrm>
          <a:prstGeom prst="roundRect">
            <a:avLst>
              <a:gd name="adj" fmla="val 3486"/>
            </a:avLst>
          </a:prstGeom>
          <a:solidFill>
            <a:srgbClr val="292C32"/>
          </a:solidFill>
          <a:ln w="30480">
            <a:solidFill>
              <a:srgbClr val="61646A"/>
            </a:solidFill>
            <a:prstDash val="solid"/>
          </a:ln>
        </p:spPr>
      </p:sp>
      <p:sp>
        <p:nvSpPr>
          <p:cNvPr id="10" name="Shape 8"/>
          <p:cNvSpPr/>
          <p:nvPr/>
        </p:nvSpPr>
        <p:spPr>
          <a:xfrm>
            <a:off x="5186482" y="3093363"/>
            <a:ext cx="121920" cy="4407218"/>
          </a:xfrm>
          <a:prstGeom prst="roundRect">
            <a:avLst>
              <a:gd name="adj" fmla="val 27907"/>
            </a:avLst>
          </a:prstGeom>
          <a:solidFill>
            <a:srgbClr val="FFBC8F"/>
          </a:solidFill>
          <a:ln/>
        </p:spPr>
      </p:sp>
      <p:sp>
        <p:nvSpPr>
          <p:cNvPr id="11" name="Text 9"/>
          <p:cNvSpPr/>
          <p:nvPr/>
        </p:nvSpPr>
        <p:spPr>
          <a:xfrm>
            <a:off x="5565696" y="3350657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Departamentos Fiscais Corporativos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5565696" y="4195405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Problema:</a:t>
            </a:r>
            <a:r>
              <a:rPr lang="en-US" sz="17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Conferência manual de documentos fiscais para compliance e conciliação contábil.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5565696" y="5420201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Solução:</a:t>
            </a:r>
            <a:r>
              <a:rPr lang="en-US" sz="17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Validação automática de dados fiscais com conformidade às normas brasileiras (CFOP, CST, NCM, CNPJ).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Shape 12"/>
          <p:cNvSpPr/>
          <p:nvPr/>
        </p:nvSpPr>
        <p:spPr>
          <a:xfrm>
            <a:off x="9640133" y="3093363"/>
            <a:ext cx="4196358" cy="4407218"/>
          </a:xfrm>
          <a:prstGeom prst="roundRect">
            <a:avLst>
              <a:gd name="adj" fmla="val 3486"/>
            </a:avLst>
          </a:prstGeom>
          <a:solidFill>
            <a:srgbClr val="292C32"/>
          </a:solidFill>
          <a:ln w="30480">
            <a:solidFill>
              <a:srgbClr val="61646A"/>
            </a:solidFill>
            <a:prstDash val="solid"/>
          </a:ln>
        </p:spPr>
      </p:sp>
      <p:sp>
        <p:nvSpPr>
          <p:cNvPr id="15" name="Shape 13"/>
          <p:cNvSpPr/>
          <p:nvPr/>
        </p:nvSpPr>
        <p:spPr>
          <a:xfrm>
            <a:off x="9609653" y="3093363"/>
            <a:ext cx="121920" cy="4407218"/>
          </a:xfrm>
          <a:prstGeom prst="roundRect">
            <a:avLst>
              <a:gd name="adj" fmla="val 27907"/>
            </a:avLst>
          </a:prstGeom>
          <a:solidFill>
            <a:srgbClr val="FFBC8F"/>
          </a:solidFill>
          <a:ln/>
        </p:spPr>
      </p:sp>
      <p:sp>
        <p:nvSpPr>
          <p:cNvPr id="16" name="Text 14"/>
          <p:cNvSpPr/>
          <p:nvPr/>
        </p:nvSpPr>
        <p:spPr>
          <a:xfrm>
            <a:off x="9988868" y="3350657"/>
            <a:ext cx="3590330" cy="70866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2200" dirty="0">
                <a:solidFill>
                  <a:srgbClr val="D4D4D1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Desenvolvedores e Integradores</a:t>
            </a:r>
            <a:endParaRPr lang="en-US" sz="2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9988868" y="4195405"/>
            <a:ext cx="3590330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Problema:</a:t>
            </a:r>
            <a:r>
              <a:rPr lang="en-US" sz="17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Necessidade de APIs confiáveis para integração com ERPs e sistemas contábeis.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9988868" y="5420201"/>
            <a:ext cx="3590330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50"/>
              </a:lnSpc>
              <a:buNone/>
            </a:pPr>
            <a:r>
              <a:rPr lang="en-US" sz="175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Solução:</a:t>
            </a:r>
            <a:r>
              <a:rPr lang="en-US" sz="175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API REST completa, documentada e open-source com arquitetura modular para customizações.</a:t>
            </a:r>
            <a:endParaRPr lang="en-US" sz="17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B38F88DC-B472-9421-4D8A-DE6E5E918D2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2889" y="7754259"/>
            <a:ext cx="1719392" cy="39214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17113" y="565428"/>
            <a:ext cx="5888117" cy="512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000"/>
              </a:lnSpc>
              <a:buNone/>
            </a:pPr>
            <a:r>
              <a:rPr lang="en-US" sz="3200" dirty="0">
                <a:solidFill>
                  <a:srgbClr val="F3F3F2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Justificativa do Tema Escolhido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17113" y="1589842"/>
            <a:ext cx="3138249" cy="384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3F3F2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Relevância Econômica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717113" y="2178963"/>
            <a:ext cx="6348174" cy="163889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550"/>
              </a:lnSpc>
              <a:buNone/>
            </a:pPr>
            <a:r>
              <a:rPr lang="en-US" sz="16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O mercado brasileiro processa mais de </a:t>
            </a:r>
            <a:r>
              <a:rPr lang="en-US" sz="1600" b="1" dirty="0">
                <a:solidFill>
                  <a:srgbClr val="FFBC8F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1 bilhão de documentos fiscais eletrônicos por ano</a:t>
            </a:r>
            <a:r>
              <a:rPr lang="en-US" sz="16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. A automação deste processo representa uma oportunidade de economia de R$ 10+ bilhões anuais em custos operacionais para empresas de contabilidade e departamentos fiscais.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717113" y="4022765"/>
            <a:ext cx="3073598" cy="384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3F3F2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Impacto Social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717113" y="4611886"/>
            <a:ext cx="6348174" cy="655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Democratização:</a:t>
            </a:r>
            <a:r>
              <a:rPr lang="en-US" sz="16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Pequenas empresas terão acesso a tecnologia de ponta anteriormente restrita a grandes corporações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717113" y="5339120"/>
            <a:ext cx="6348174" cy="655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Precisão:</a:t>
            </a:r>
            <a:r>
              <a:rPr lang="en-US" sz="16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Redução drástica de erros fiscais que podem resultar em multas e problemas com a Receita Federal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717113" y="6066353"/>
            <a:ext cx="6348174" cy="655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Sustentabilidade:</a:t>
            </a:r>
            <a:r>
              <a:rPr lang="en-US" sz="16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Digitalização completa reduzindo necessidade de impressão e armazenamento físico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7"/>
          <p:cNvSpPr/>
          <p:nvPr/>
        </p:nvSpPr>
        <p:spPr>
          <a:xfrm>
            <a:off x="7572732" y="1589842"/>
            <a:ext cx="3477458" cy="384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3F3F2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Importância Tecnológica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 8"/>
          <p:cNvSpPr/>
          <p:nvPr/>
        </p:nvSpPr>
        <p:spPr>
          <a:xfrm>
            <a:off x="7572732" y="2178963"/>
            <a:ext cx="6348174" cy="655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Inovação em IA:</a:t>
            </a:r>
            <a:r>
              <a:rPr lang="en-US" sz="16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Aplicação prática de agentes inteligentes em problema real do mercado brasileiro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572732" y="2906197"/>
            <a:ext cx="6348174" cy="655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Open Source:</a:t>
            </a:r>
            <a:r>
              <a:rPr lang="en-US" sz="16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Contribuição para a comunidade de desenvolvedores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 10"/>
          <p:cNvSpPr/>
          <p:nvPr/>
        </p:nvSpPr>
        <p:spPr>
          <a:xfrm>
            <a:off x="7572732" y="3633430"/>
            <a:ext cx="6348174" cy="655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Char char="•"/>
            </a:pPr>
            <a:r>
              <a:rPr lang="en-US" sz="160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Escalabilidade:</a:t>
            </a:r>
            <a:r>
              <a:rPr lang="en-US" sz="16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Arquitetura preparada para processar milhões de documentos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 11"/>
          <p:cNvSpPr/>
          <p:nvPr/>
        </p:nvSpPr>
        <p:spPr>
          <a:xfrm>
            <a:off x="7572732" y="4493895"/>
            <a:ext cx="3073598" cy="38421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000"/>
              </a:lnSpc>
              <a:buNone/>
            </a:pPr>
            <a:r>
              <a:rPr lang="en-US" sz="2400" dirty="0">
                <a:solidFill>
                  <a:srgbClr val="F3F3F2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Valor Agregado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7572732" y="5083016"/>
            <a:ext cx="6348174" cy="655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Font typeface="+mj-lt"/>
              <a:buAutoNum type="arabicPeriod"/>
            </a:pPr>
            <a:r>
              <a:rPr lang="en-US" sz="160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ROI Imediato:</a:t>
            </a:r>
            <a:r>
              <a:rPr lang="en-US" sz="16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Payback em menos de 30 dias para empresas de médio porte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7572732" y="5810250"/>
            <a:ext cx="6348174" cy="327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Font typeface="+mj-lt"/>
              <a:buAutoNum type="arabicPeriod" startAt="2"/>
            </a:pPr>
            <a:r>
              <a:rPr lang="en-US" sz="160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Compliance Automático:</a:t>
            </a:r>
            <a:r>
              <a:rPr lang="en-US" sz="16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Redução de riscos fiscais e multas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7572732" y="6209705"/>
            <a:ext cx="6348174" cy="655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Font typeface="+mj-lt"/>
              <a:buAutoNum type="arabicPeriod" startAt="3"/>
            </a:pPr>
            <a:r>
              <a:rPr lang="en-US" sz="160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Insights de Dados:</a:t>
            </a:r>
            <a:r>
              <a:rPr lang="en-US" sz="16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Possibilita análises avançadas dos dados fiscais extraídos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7572732" y="6936938"/>
            <a:ext cx="6348174" cy="6555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l">
              <a:lnSpc>
                <a:spcPts val="2550"/>
              </a:lnSpc>
              <a:buSzPct val="100000"/>
              <a:buFont typeface="+mj-lt"/>
              <a:buAutoNum type="arabicPeriod" startAt="4"/>
            </a:pPr>
            <a:r>
              <a:rPr lang="en-US" sz="1600" b="1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Integração Simples:</a:t>
            </a:r>
            <a:r>
              <a:rPr lang="en-US" sz="16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 API REST facilita integração com sistemas existentes</a:t>
            </a:r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84D8C609-10FB-3A84-91D8-FC4D0F9A48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2889" y="7754259"/>
            <a:ext cx="1719392" cy="39214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594241" y="468749"/>
            <a:ext cx="3396020" cy="4244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3300"/>
              </a:lnSpc>
              <a:buNone/>
            </a:pPr>
            <a:r>
              <a:rPr lang="en-US" sz="2650" dirty="0">
                <a:solidFill>
                  <a:srgbClr val="F3F3F2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Objetivos do Projeto</a:t>
            </a:r>
            <a:endParaRPr lang="en-US" sz="26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48916" y="1487448"/>
            <a:ext cx="2546985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3F3F2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Objetivo Geral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48916" y="2060377"/>
            <a:ext cx="13187243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Desenvolver um agente inteligente capaz de extrair automaticamente informações fiscais de documentos digitais e convertê-las em dados estruturados e confiáveis.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hape 3"/>
          <p:cNvSpPr/>
          <p:nvPr/>
        </p:nvSpPr>
        <p:spPr>
          <a:xfrm>
            <a:off x="594241" y="1232773"/>
            <a:ext cx="22860" cy="1290161"/>
          </a:xfrm>
          <a:prstGeom prst="rect">
            <a:avLst/>
          </a:prstGeom>
          <a:solidFill>
            <a:srgbClr val="FFBC8F"/>
          </a:solidFill>
          <a:ln/>
        </p:spPr>
      </p:sp>
      <p:sp>
        <p:nvSpPr>
          <p:cNvPr id="6" name="Shape 4"/>
          <p:cNvSpPr/>
          <p:nvPr/>
        </p:nvSpPr>
        <p:spPr>
          <a:xfrm>
            <a:off x="594241" y="2713911"/>
            <a:ext cx="381953" cy="381952"/>
          </a:xfrm>
          <a:prstGeom prst="roundRect">
            <a:avLst>
              <a:gd name="adj" fmla="val 6668"/>
            </a:avLst>
          </a:prstGeom>
          <a:solidFill>
            <a:srgbClr val="484B51"/>
          </a:solidFill>
          <a:ln/>
        </p:spPr>
      </p:sp>
      <p:sp>
        <p:nvSpPr>
          <p:cNvPr id="7" name="Text 5"/>
          <p:cNvSpPr/>
          <p:nvPr/>
        </p:nvSpPr>
        <p:spPr>
          <a:xfrm>
            <a:off x="1145977" y="2772251"/>
            <a:ext cx="2180749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Reduzir Tempo e Erros</a:t>
            </a:r>
            <a:endParaRPr lang="en-US" sz="16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1145977" y="3139321"/>
            <a:ext cx="3787378" cy="543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Diminuir processamento de 120s para 35s por documento com precisão superior a 90%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Shape 7"/>
          <p:cNvSpPr/>
          <p:nvPr/>
        </p:nvSpPr>
        <p:spPr>
          <a:xfrm>
            <a:off x="5145524" y="2713911"/>
            <a:ext cx="381953" cy="381952"/>
          </a:xfrm>
          <a:prstGeom prst="roundRect">
            <a:avLst>
              <a:gd name="adj" fmla="val 6668"/>
            </a:avLst>
          </a:prstGeom>
          <a:solidFill>
            <a:srgbClr val="484B51"/>
          </a:solidFill>
          <a:ln/>
        </p:spPr>
      </p:sp>
      <p:sp>
        <p:nvSpPr>
          <p:cNvPr id="10" name="Text 8"/>
          <p:cNvSpPr/>
          <p:nvPr/>
        </p:nvSpPr>
        <p:spPr>
          <a:xfrm>
            <a:off x="5697260" y="2772251"/>
            <a:ext cx="2241471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Integração Corporativa</a:t>
            </a:r>
            <a:endParaRPr lang="en-US" sz="16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5697260" y="3139321"/>
            <a:ext cx="3787497" cy="543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Permitir exportação de dados para sistemas ERP, BI e RPA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9696926" y="2713911"/>
            <a:ext cx="381953" cy="381952"/>
          </a:xfrm>
          <a:prstGeom prst="roundRect">
            <a:avLst>
              <a:gd name="adj" fmla="val 6668"/>
            </a:avLst>
          </a:prstGeom>
          <a:solidFill>
            <a:srgbClr val="484B51"/>
          </a:solidFill>
          <a:ln/>
        </p:spPr>
      </p:sp>
      <p:sp>
        <p:nvSpPr>
          <p:cNvPr id="13" name="Text 11"/>
          <p:cNvSpPr/>
          <p:nvPr/>
        </p:nvSpPr>
        <p:spPr>
          <a:xfrm>
            <a:off x="10248662" y="2772251"/>
            <a:ext cx="2122408" cy="26527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050"/>
              </a:lnSpc>
              <a:buNone/>
            </a:pPr>
            <a:r>
              <a:rPr lang="en-US" sz="1650" dirty="0">
                <a:solidFill>
                  <a:srgbClr val="D4D4D1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Interface Intuitiva</a:t>
            </a:r>
            <a:endParaRPr lang="en-US" sz="16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 12"/>
          <p:cNvSpPr/>
          <p:nvPr/>
        </p:nvSpPr>
        <p:spPr>
          <a:xfrm>
            <a:off x="10248662" y="3139321"/>
            <a:ext cx="3787497" cy="543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Fornecer plataforma web moderna para upload, processamento e conferência de resultados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594241" y="3937159"/>
            <a:ext cx="3623429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3F3F2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Arquitetura Técnica da Solução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 14"/>
          <p:cNvSpPr/>
          <p:nvPr/>
        </p:nvSpPr>
        <p:spPr>
          <a:xfrm>
            <a:off x="594241" y="4510088"/>
            <a:ext cx="13441918" cy="543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O sistema foi desenvolvido com arquitetura modular baseada em agentes especializados, cada um responsável por uma etapa específica do pipeline de extração. O backend em FastAPI orquestra os agentes, enquanto o frontend em React oferece interface intuitiva para usuários.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 15"/>
          <p:cNvSpPr/>
          <p:nvPr/>
        </p:nvSpPr>
        <p:spPr>
          <a:xfrm>
            <a:off x="594241" y="5244227"/>
            <a:ext cx="13441918" cy="54316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100"/>
              </a:lnSpc>
              <a:buNone/>
            </a:pPr>
            <a:r>
              <a:rPr lang="en-US" sz="13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Componentes principais: OCR Agent (leitura de documentos), NLP Agent (extração semântica), Specialist Agent (códigos fiscais), Enrichment Agent (cálculos), Validation Agent (regras), Reporting Agent (relatórios).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 16"/>
          <p:cNvSpPr/>
          <p:nvPr/>
        </p:nvSpPr>
        <p:spPr>
          <a:xfrm>
            <a:off x="594241" y="6042065"/>
            <a:ext cx="4475440" cy="31825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500"/>
              </a:lnSpc>
              <a:buNone/>
            </a:pPr>
            <a:r>
              <a:rPr lang="en-US" sz="2000" dirty="0">
                <a:solidFill>
                  <a:srgbClr val="F3F3F2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Funcionalidades Principais do Sistema</a:t>
            </a:r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594241" y="6767751"/>
            <a:ext cx="6513909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Upload Múltiplo: PDF, imagens e CSV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0" name="Text 18"/>
          <p:cNvSpPr/>
          <p:nvPr/>
        </p:nvSpPr>
        <p:spPr>
          <a:xfrm>
            <a:off x="594241" y="7098744"/>
            <a:ext cx="6513909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Extração Automática: Emitente, destinatário e produtos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1" name="Text 19"/>
          <p:cNvSpPr/>
          <p:nvPr/>
        </p:nvSpPr>
        <p:spPr>
          <a:xfrm>
            <a:off x="594241" y="7429738"/>
            <a:ext cx="6513909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Identificação de Tributos: ICMS, IPI, PIS, COFINS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Text 20"/>
          <p:cNvSpPr/>
          <p:nvPr/>
        </p:nvSpPr>
        <p:spPr>
          <a:xfrm>
            <a:off x="7529870" y="6767751"/>
            <a:ext cx="6513909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Códigos Fiscais: CFOP, CST, NCM, CSOSN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3" name="Text 21"/>
          <p:cNvSpPr/>
          <p:nvPr/>
        </p:nvSpPr>
        <p:spPr>
          <a:xfrm>
            <a:off x="7529870" y="7098744"/>
            <a:ext cx="6513909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Exportação Estruturada: JSON, ERP, planilhas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 22"/>
          <p:cNvSpPr/>
          <p:nvPr/>
        </p:nvSpPr>
        <p:spPr>
          <a:xfrm>
            <a:off x="7529870" y="7429738"/>
            <a:ext cx="6513909" cy="27158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342900" indent="-342900" algn="l">
              <a:lnSpc>
                <a:spcPts val="2100"/>
              </a:lnSpc>
              <a:buSzPct val="100000"/>
              <a:buChar char="•"/>
            </a:pPr>
            <a:r>
              <a:rPr lang="en-US" sz="13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Relatórios e Logs: Desempenho e rastreabilidade</a:t>
            </a:r>
            <a:endParaRPr lang="en-US" sz="13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5" name="Imagem 24">
            <a:extLst>
              <a:ext uri="{FF2B5EF4-FFF2-40B4-BE49-F238E27FC236}">
                <a16:creationId xmlns:a16="http://schemas.microsoft.com/office/drawing/2014/main" id="{CAE8DCEA-B424-A37B-A6EB-641B59FAC8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2889" y="7754259"/>
            <a:ext cx="1719392" cy="39214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74502" y="608528"/>
            <a:ext cx="6719411" cy="55316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4350"/>
              </a:lnSpc>
              <a:buNone/>
            </a:pPr>
            <a:r>
              <a:rPr lang="en-US" sz="3450" dirty="0">
                <a:solidFill>
                  <a:srgbClr val="F3F3F2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Metodologia de Desenvolvimento</a:t>
            </a:r>
            <a:endParaRPr lang="en-US" sz="34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774502" y="1604248"/>
            <a:ext cx="13081397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O projeto foi executado em quatro fases estruturadas, desde o levantamento de requisitos até a entrega e treinamento. Cada fase incluiu validações com documentos reais comparados com bases oficiais da SEFAZ, garantindo precisão e conformidade fiscal.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Shape 2"/>
          <p:cNvSpPr/>
          <p:nvPr/>
        </p:nvSpPr>
        <p:spPr>
          <a:xfrm>
            <a:off x="774502" y="2893100"/>
            <a:ext cx="6430089" cy="2265283"/>
          </a:xfrm>
          <a:prstGeom prst="roundRect">
            <a:avLst>
              <a:gd name="adj" fmla="val 1465"/>
            </a:avLst>
          </a:prstGeom>
          <a:solidFill>
            <a:srgbClr val="292C32"/>
          </a:solidFill>
          <a:ln w="30480">
            <a:solidFill>
              <a:srgbClr val="61646A"/>
            </a:solidFill>
            <a:prstDash val="solid"/>
          </a:ln>
        </p:spPr>
      </p:sp>
      <p:sp>
        <p:nvSpPr>
          <p:cNvPr id="5" name="Shape 3"/>
          <p:cNvSpPr/>
          <p:nvPr/>
        </p:nvSpPr>
        <p:spPr>
          <a:xfrm>
            <a:off x="804982" y="2923580"/>
            <a:ext cx="6369129" cy="221218"/>
          </a:xfrm>
          <a:prstGeom prst="rect">
            <a:avLst/>
          </a:prstGeom>
          <a:solidFill>
            <a:srgbClr val="484B51"/>
          </a:solidFill>
          <a:ln/>
        </p:spPr>
      </p:sp>
      <p:sp>
        <p:nvSpPr>
          <p:cNvPr id="6" name="Text 4"/>
          <p:cNvSpPr/>
          <p:nvPr/>
        </p:nvSpPr>
        <p:spPr>
          <a:xfrm>
            <a:off x="1026200" y="3366016"/>
            <a:ext cx="4818102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4D4D1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Fase 1: Levantamento e Planejamento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1026200" y="3844409"/>
            <a:ext cx="5926693" cy="106227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Mapeamento de tipos de documentos (NF-e, NFC-e, DANFE), definição de requisitos funcionais e identificação de fontes de entrada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Shape 6"/>
          <p:cNvSpPr/>
          <p:nvPr/>
        </p:nvSpPr>
        <p:spPr>
          <a:xfrm>
            <a:off x="7425809" y="2561273"/>
            <a:ext cx="6430089" cy="2597110"/>
          </a:xfrm>
          <a:prstGeom prst="roundRect">
            <a:avLst>
              <a:gd name="adj" fmla="val 1278"/>
            </a:avLst>
          </a:prstGeom>
          <a:solidFill>
            <a:srgbClr val="292C32"/>
          </a:solidFill>
          <a:ln w="30480">
            <a:solidFill>
              <a:srgbClr val="61646A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7456289" y="2591753"/>
            <a:ext cx="6369129" cy="221218"/>
          </a:xfrm>
          <a:prstGeom prst="rect">
            <a:avLst/>
          </a:prstGeom>
          <a:solidFill>
            <a:srgbClr val="484B51"/>
          </a:solidFill>
          <a:ln/>
        </p:spPr>
      </p:sp>
      <p:sp>
        <p:nvSpPr>
          <p:cNvPr id="10" name="Text 8"/>
          <p:cNvSpPr/>
          <p:nvPr/>
        </p:nvSpPr>
        <p:spPr>
          <a:xfrm>
            <a:off x="7677507" y="3034189"/>
            <a:ext cx="3439120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4D4D1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Fase 2: Construção Técnica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9"/>
          <p:cNvSpPr/>
          <p:nvPr/>
        </p:nvSpPr>
        <p:spPr>
          <a:xfrm>
            <a:off x="7677507" y="3512582"/>
            <a:ext cx="5926693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Implementação de OCR com Tesseract, NLP via LLM, agentes modulares e interface web em React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Shape 10"/>
          <p:cNvSpPr/>
          <p:nvPr/>
        </p:nvSpPr>
        <p:spPr>
          <a:xfrm>
            <a:off x="774502" y="5711428"/>
            <a:ext cx="6430089" cy="1911191"/>
          </a:xfrm>
          <a:prstGeom prst="roundRect">
            <a:avLst>
              <a:gd name="adj" fmla="val 1737"/>
            </a:avLst>
          </a:prstGeom>
          <a:solidFill>
            <a:srgbClr val="292C32"/>
          </a:solidFill>
          <a:ln w="30480">
            <a:solidFill>
              <a:srgbClr val="61646A"/>
            </a:solidFill>
            <a:prstDash val="solid"/>
          </a:ln>
        </p:spPr>
      </p:sp>
      <p:sp>
        <p:nvSpPr>
          <p:cNvPr id="13" name="Shape 11"/>
          <p:cNvSpPr/>
          <p:nvPr/>
        </p:nvSpPr>
        <p:spPr>
          <a:xfrm>
            <a:off x="804982" y="5741908"/>
            <a:ext cx="6369129" cy="221218"/>
          </a:xfrm>
          <a:prstGeom prst="rect">
            <a:avLst/>
          </a:prstGeom>
          <a:solidFill>
            <a:srgbClr val="484B51"/>
          </a:solidFill>
          <a:ln/>
        </p:spPr>
      </p:sp>
      <p:sp>
        <p:nvSpPr>
          <p:cNvPr id="14" name="Text 12"/>
          <p:cNvSpPr/>
          <p:nvPr/>
        </p:nvSpPr>
        <p:spPr>
          <a:xfrm>
            <a:off x="1026200" y="6184344"/>
            <a:ext cx="3305770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4D4D1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Fase 3: Testes e Validação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 13"/>
          <p:cNvSpPr/>
          <p:nvPr/>
        </p:nvSpPr>
        <p:spPr>
          <a:xfrm>
            <a:off x="1026200" y="6662738"/>
            <a:ext cx="5926693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Testes com documentos reais, métricas de precisão e recall, correção de heurísticas e ajustes de performance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Shape 14"/>
          <p:cNvSpPr/>
          <p:nvPr/>
        </p:nvSpPr>
        <p:spPr>
          <a:xfrm>
            <a:off x="7425809" y="5379601"/>
            <a:ext cx="6430089" cy="2243018"/>
          </a:xfrm>
          <a:prstGeom prst="roundRect">
            <a:avLst>
              <a:gd name="adj" fmla="val 1480"/>
            </a:avLst>
          </a:prstGeom>
          <a:solidFill>
            <a:srgbClr val="292C32"/>
          </a:solidFill>
          <a:ln w="30480">
            <a:solidFill>
              <a:srgbClr val="61646A"/>
            </a:solidFill>
            <a:prstDash val="solid"/>
          </a:ln>
        </p:spPr>
      </p:sp>
      <p:sp>
        <p:nvSpPr>
          <p:cNvPr id="17" name="Shape 15"/>
          <p:cNvSpPr/>
          <p:nvPr/>
        </p:nvSpPr>
        <p:spPr>
          <a:xfrm>
            <a:off x="7456289" y="5410081"/>
            <a:ext cx="6369129" cy="221218"/>
          </a:xfrm>
          <a:prstGeom prst="rect">
            <a:avLst/>
          </a:prstGeom>
          <a:solidFill>
            <a:srgbClr val="484B51"/>
          </a:solidFill>
          <a:ln/>
        </p:spPr>
      </p:sp>
      <p:sp>
        <p:nvSpPr>
          <p:cNvPr id="18" name="Text 16"/>
          <p:cNvSpPr/>
          <p:nvPr/>
        </p:nvSpPr>
        <p:spPr>
          <a:xfrm>
            <a:off x="7677507" y="5852517"/>
            <a:ext cx="3618309" cy="34563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150" dirty="0">
                <a:solidFill>
                  <a:srgbClr val="D4D4D1"/>
                </a:solidFill>
                <a:latin typeface="Arial" panose="020B0604020202020204" pitchFamily="34" charset="0"/>
                <a:ea typeface="IBM Plex Sans Medium" pitchFamily="34" charset="-122"/>
                <a:cs typeface="Arial" panose="020B0604020202020204" pitchFamily="34" charset="0"/>
              </a:rPr>
              <a:t>Fase 4: Integração e Entrega</a:t>
            </a:r>
            <a:endParaRPr lang="en-US" sz="215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 17"/>
          <p:cNvSpPr/>
          <p:nvPr/>
        </p:nvSpPr>
        <p:spPr>
          <a:xfrm>
            <a:off x="7677507" y="6330910"/>
            <a:ext cx="5926693" cy="708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750"/>
              </a:lnSpc>
              <a:buNone/>
            </a:pPr>
            <a:r>
              <a:rPr lang="en-US" sz="1700" dirty="0">
                <a:solidFill>
                  <a:srgbClr val="D4D4D1"/>
                </a:solidFill>
                <a:latin typeface="Arial" panose="020B0604020202020204" pitchFamily="34" charset="0"/>
                <a:ea typeface="Roboto" pitchFamily="34" charset="-122"/>
                <a:cs typeface="Arial" panose="020B0604020202020204" pitchFamily="34" charset="0"/>
              </a:rPr>
              <a:t>Exportação para ERP, geração de relatórios, documentação técnica e treinamento de usuários</a:t>
            </a:r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90663CFB-0F69-03E9-A38A-DD7D4E3851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12889" y="7754259"/>
            <a:ext cx="1719392" cy="39214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57FACCE5-229A-06DB-C639-C31239D359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2889" y="7754259"/>
            <a:ext cx="1719392" cy="392142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D161DE46-D946-C591-528B-245D4B4D7B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8489" y="704173"/>
            <a:ext cx="11074400" cy="6821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2808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1254</Words>
  <Application>Microsoft Office PowerPoint</Application>
  <PresentationFormat>Personalizar</PresentationFormat>
  <Paragraphs>129</Paragraphs>
  <Slides>12</Slides>
  <Notes>9</Notes>
  <HiddenSlides>0</HiddenSlides>
  <MMClips>1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7" baseType="lpstr">
      <vt:lpstr>Roboto</vt:lpstr>
      <vt:lpstr>Arial</vt:lpstr>
      <vt:lpstr>Calibri</vt:lpstr>
      <vt:lpstr>IBM Plex Sans Medium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subject/>
  <dc:creator>sabrina y carlos</dc:creator>
  <cp:lastModifiedBy>Ricardo Florentino da Silva</cp:lastModifiedBy>
  <cp:revision>4</cp:revision>
  <dcterms:created xsi:type="dcterms:W3CDTF">2025-10-29T16:04:04Z</dcterms:created>
  <dcterms:modified xsi:type="dcterms:W3CDTF">2025-10-30T17:57:20Z</dcterms:modified>
</cp:coreProperties>
</file>